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11"/>
  </p:notesMasterIdLst>
  <p:handoutMasterIdLst>
    <p:handoutMasterId r:id="rId12"/>
  </p:handoutMasterIdLst>
  <p:sldIdLst>
    <p:sldId id="566" r:id="rId5"/>
    <p:sldId id="570" r:id="rId6"/>
    <p:sldId id="571" r:id="rId7"/>
    <p:sldId id="572" r:id="rId8"/>
    <p:sldId id="573" r:id="rId9"/>
    <p:sldId id="57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RR101 &amp; Responding to RR Emergencies" id="{C670AF95-DAE8-4627-96DA-DC81C27C3ADA}">
          <p14:sldIdLst/>
        </p14:section>
        <p14:section name="RR101 Only" id="{59467110-BE62-47E1-A959-E1A34174D089}">
          <p14:sldIdLst>
            <p14:sldId id="566"/>
            <p14:sldId id="570"/>
            <p14:sldId id="571"/>
            <p14:sldId id="572"/>
            <p14:sldId id="573"/>
            <p14:sldId id="574"/>
          </p14:sldIdLst>
        </p14:section>
        <p14:section name="Responding to RR Emergencies Only" id="{D67519F9-076C-4519-96A5-1B0622C91A4A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B490"/>
    <a:srgbClr val="C8CBCE"/>
    <a:srgbClr val="C1C4C9"/>
    <a:srgbClr val="B9BBBB"/>
    <a:srgbClr val="B6B6B6"/>
    <a:srgbClr val="BBBDBD"/>
    <a:srgbClr val="87350C"/>
    <a:srgbClr val="B6222E"/>
    <a:srgbClr val="FFCC07"/>
    <a:srgbClr val="D2D2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53" autoAdjust="0"/>
    <p:restoredTop sz="88042" autoAdjust="0"/>
  </p:normalViewPr>
  <p:slideViewPr>
    <p:cSldViewPr snapToGrid="0">
      <p:cViewPr varScale="1">
        <p:scale>
          <a:sx n="162" d="100"/>
          <a:sy n="162" d="100"/>
        </p:scale>
        <p:origin x="2394" y="1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70" d="100"/>
          <a:sy n="70" d="100"/>
        </p:scale>
        <p:origin x="3638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80FBE-A8DF-4758-9AC4-3A9E1039168F}" type="datetimeFigureOut">
              <a:rPr lang="en-US" smtClean="0"/>
              <a:t>2/1/2024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79768-A2FC-4D08-91F6-8DCE6C566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2/1/2024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BC4DFE4-FF0F-46CD-B6CC-673AF683DD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" y="0"/>
            <a:ext cx="12190788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A88BC82-0E0F-43B0-9CA1-41E47E28C1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invGray">
          <a:xfrm>
            <a:off x="651681" y="1107719"/>
            <a:ext cx="1204073" cy="32462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77F34E-09CB-4E02-A543-9D346750FC0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0583" y="1495426"/>
            <a:ext cx="5994517" cy="2217455"/>
          </a:xfrm>
        </p:spPr>
        <p:txBody>
          <a:bodyPr anchor="b" anchorCtr="0">
            <a:noAutofit/>
          </a:bodyPr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sz="3600" spc="-100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here to add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C86A9BB-81D5-4A0E-B1AF-718086D1F8D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0583" y="3675011"/>
            <a:ext cx="6064250" cy="826110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here to add subhead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8DAA4F2B-3B33-43F2-93C6-01FCB0D1B94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4088" y="5140325"/>
            <a:ext cx="6064250" cy="369888"/>
          </a:xfrm>
        </p:spPr>
        <p:txBody>
          <a:bodyPr>
            <a:noAutofit/>
          </a:bodyPr>
          <a:lstStyle>
            <a:lvl1pPr marL="0" indent="0">
              <a:buNone/>
              <a:defRPr sz="1400" baseline="0">
                <a:latin typeface="+mj-lt"/>
              </a:defRPr>
            </a:lvl1pPr>
            <a:lvl2pPr>
              <a:defRPr sz="1400" baseline="0"/>
            </a:lvl2pPr>
            <a:lvl3pPr>
              <a:defRPr sz="1400" baseline="0"/>
            </a:lvl3pPr>
            <a:lvl4pPr>
              <a:defRPr sz="1400" baseline="0"/>
            </a:lvl4pPr>
            <a:lvl5pPr>
              <a:defRPr sz="1400" baseline="0"/>
            </a:lvl5pPr>
          </a:lstStyle>
          <a:p>
            <a:pPr lvl="0"/>
            <a:r>
              <a:rPr lang="en-US" dirty="0"/>
              <a:t>Month DD, YYYY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6CA6851A-D79D-4EFD-BF46-1969E9CFAF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4088" y="5559426"/>
            <a:ext cx="6064250" cy="359996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DC62EAF2-8951-49EF-BC72-9B75032933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4088" y="5834909"/>
            <a:ext cx="6064249" cy="55636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/>
            </a:lvl1pPr>
          </a:lstStyle>
          <a:p>
            <a:pPr lvl="0"/>
            <a:r>
              <a:rPr lang="en-US" dirty="0"/>
              <a:t>Presenter title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44E324-A95D-45D2-9658-66ED710BEF99}"/>
              </a:ext>
            </a:extLst>
          </p:cNvPr>
          <p:cNvCxnSpPr>
            <a:cxnSpLocks/>
          </p:cNvCxnSpPr>
          <p:nvPr userDrawn="1"/>
        </p:nvCxnSpPr>
        <p:spPr>
          <a:xfrm>
            <a:off x="643865" y="5276850"/>
            <a:ext cx="0" cy="1355926"/>
          </a:xfrm>
          <a:prstGeom prst="line">
            <a:avLst/>
          </a:prstGeom>
          <a:ln w="317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2F7D5130-A663-4310-AFCE-A96AA2A4B3D5}"/>
              </a:ext>
            </a:extLst>
          </p:cNvPr>
          <p:cNvSpPr/>
          <p:nvPr userDrawn="1"/>
        </p:nvSpPr>
        <p:spPr>
          <a:xfrm>
            <a:off x="-1" y="6632776"/>
            <a:ext cx="12191999" cy="23523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654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21207" y="304055"/>
            <a:ext cx="11066359" cy="719799"/>
          </a:xfrm>
        </p:spPr>
        <p:txBody>
          <a:bodyPr anchor="b" anchorCtr="0">
            <a:noAutofit/>
          </a:bodyPr>
          <a:lstStyle>
            <a:lvl1pPr>
              <a:lnSpc>
                <a:spcPts val="2900"/>
              </a:lnSpc>
              <a:defRPr sz="3200" spc="-80" baseline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enter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025B84C-1706-4774-80FB-6746F451F6F0}"/>
              </a:ext>
            </a:extLst>
          </p:cNvPr>
          <p:cNvCxnSpPr/>
          <p:nvPr userDrawn="1"/>
        </p:nvCxnSpPr>
        <p:spPr>
          <a:xfrm>
            <a:off x="604434" y="996976"/>
            <a:ext cx="10983132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8FB3E21E-4F03-4AF4-B924-0292FC7273E3}"/>
              </a:ext>
            </a:extLst>
          </p:cNvPr>
          <p:cNvSpPr/>
          <p:nvPr userDrawn="1"/>
        </p:nvSpPr>
        <p:spPr>
          <a:xfrm>
            <a:off x="-1" y="6641567"/>
            <a:ext cx="12191999" cy="23523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8D95654-7D03-4518-AC35-9D9E22F420E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20699" y="1716774"/>
            <a:ext cx="11066359" cy="4074153"/>
          </a:xfrm>
        </p:spPr>
        <p:txBody>
          <a:bodyPr>
            <a:noAutofit/>
          </a:bodyPr>
          <a:lstStyle>
            <a:lvl1pPr marL="182880" indent="-182880">
              <a:buClr>
                <a:schemeClr val="accent6"/>
              </a:buClr>
              <a:buFont typeface="Arial" panose="020B0604020202020204" pitchFamily="34" charset="0"/>
              <a:buChar char="•"/>
              <a:defRPr sz="2000"/>
            </a:lvl1pPr>
            <a:lvl2pPr marL="365760" indent="-182880">
              <a:spcBef>
                <a:spcPts val="3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2000"/>
            </a:lvl2pPr>
            <a:lvl3pPr marL="548640" indent="-182880">
              <a:spcBef>
                <a:spcPts val="3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2000"/>
            </a:lvl3pPr>
            <a:lvl4pPr marL="731520" indent="-182880">
              <a:spcBef>
                <a:spcPts val="3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2000"/>
            </a:lvl4pPr>
            <a:lvl5pPr marL="914400" indent="-182880">
              <a:spcBef>
                <a:spcPts val="3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97AB7CA-42B3-4F74-BC41-5BB2669DA6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4488" y="6285840"/>
            <a:ext cx="4673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A9BECE9-95C1-476F-AD1B-BB15926E7A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6">
            <a:extLst>
              <a:ext uri="{FF2B5EF4-FFF2-40B4-BE49-F238E27FC236}">
                <a16:creationId xmlns:a16="http://schemas.microsoft.com/office/drawing/2014/main" id="{ED0D0FA6-74C2-4236-BCEC-8C02DAD63F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7632" y="6281928"/>
            <a:ext cx="97368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20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21207" y="304055"/>
            <a:ext cx="11066359" cy="719799"/>
          </a:xfrm>
        </p:spPr>
        <p:txBody>
          <a:bodyPr anchor="b" anchorCtr="0">
            <a:noAutofit/>
          </a:bodyPr>
          <a:lstStyle>
            <a:lvl1pPr>
              <a:lnSpc>
                <a:spcPts val="2900"/>
              </a:lnSpc>
              <a:defRPr sz="3200" spc="-80" baseline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enter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025B84C-1706-4774-80FB-6746F451F6F0}"/>
              </a:ext>
            </a:extLst>
          </p:cNvPr>
          <p:cNvCxnSpPr/>
          <p:nvPr userDrawn="1"/>
        </p:nvCxnSpPr>
        <p:spPr>
          <a:xfrm>
            <a:off x="604434" y="996976"/>
            <a:ext cx="10983132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8FB3E21E-4F03-4AF4-B924-0292FC7273E3}"/>
              </a:ext>
            </a:extLst>
          </p:cNvPr>
          <p:cNvSpPr/>
          <p:nvPr userDrawn="1"/>
        </p:nvSpPr>
        <p:spPr>
          <a:xfrm>
            <a:off x="-1" y="6641567"/>
            <a:ext cx="12191999" cy="23523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AAA9F10-0AE8-4C03-948C-03D134E8A4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4488" y="6285840"/>
            <a:ext cx="4673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A9BECE9-95C1-476F-AD1B-BB15926E7A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6">
            <a:extLst>
              <a:ext uri="{FF2B5EF4-FFF2-40B4-BE49-F238E27FC236}">
                <a16:creationId xmlns:a16="http://schemas.microsoft.com/office/drawing/2014/main" id="{59BE722B-2D4A-497D-BCBF-452EDBCC29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7632" y="6281928"/>
            <a:ext cx="97368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492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head and Content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1207" y="304055"/>
            <a:ext cx="11066359" cy="719799"/>
          </a:xfrm>
        </p:spPr>
        <p:txBody>
          <a:bodyPr anchor="b" anchorCtr="0">
            <a:noAutofit/>
          </a:bodyPr>
          <a:lstStyle>
            <a:lvl1pPr>
              <a:lnSpc>
                <a:spcPts val="29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9496" y="1719072"/>
            <a:ext cx="11048070" cy="3977640"/>
          </a:xfrm>
        </p:spPr>
        <p:txBody>
          <a:bodyPr vert="horz" lIns="91440" tIns="45720" rIns="91440" bIns="45720" rtlCol="0">
            <a:noAutofit/>
          </a:bodyPr>
          <a:lstStyle>
            <a:lvl1pPr marL="182880" indent="-182880">
              <a:buClr>
                <a:schemeClr val="accent6"/>
              </a:buClr>
              <a:buFont typeface="Arial" panose="020B0604020202020204" pitchFamily="34" charset="0"/>
              <a:buChar char="•"/>
              <a:defRPr lang="en-US" sz="2000" smtClean="0">
                <a:solidFill>
                  <a:schemeClr val="bg1"/>
                </a:solidFill>
              </a:defRPr>
            </a:lvl1pPr>
            <a:lvl2pPr marL="365760" indent="-182880">
              <a:spcBef>
                <a:spcPts val="3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lang="en-US" sz="2000" smtClean="0">
                <a:solidFill>
                  <a:schemeClr val="bg1"/>
                </a:solidFill>
              </a:defRPr>
            </a:lvl2pPr>
            <a:lvl3pPr marL="548640" indent="-182880">
              <a:buClr>
                <a:schemeClr val="accent6"/>
              </a:buClr>
              <a:buFont typeface="Arial" panose="020B0604020202020204" pitchFamily="34" charset="0"/>
              <a:buChar char="•"/>
              <a:defRPr lang="en-US" sz="2000" smtClean="0">
                <a:solidFill>
                  <a:schemeClr val="bg1"/>
                </a:solidFill>
              </a:defRPr>
            </a:lvl3pPr>
            <a:lvl4pPr marL="731520" indent="-182880">
              <a:buClr>
                <a:schemeClr val="accent6"/>
              </a:buClr>
              <a:buFont typeface="Arial" panose="020B0604020202020204" pitchFamily="34" charset="0"/>
              <a:buChar char="•"/>
              <a:defRPr lang="en-US" sz="2000" smtClean="0">
                <a:solidFill>
                  <a:schemeClr val="bg1"/>
                </a:solidFill>
              </a:defRPr>
            </a:lvl4pPr>
            <a:lvl5pPr marL="914400" indent="-182880">
              <a:buClr>
                <a:schemeClr val="accent6"/>
              </a:buClr>
              <a:buFont typeface="Arial" panose="020B0604020202020204" pitchFamily="34" charset="0"/>
              <a:buChar char="•"/>
              <a:defRPr lang="en-US"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FB3E21E-4F03-4AF4-B924-0292FC7273E3}"/>
              </a:ext>
            </a:extLst>
          </p:cNvPr>
          <p:cNvSpPr/>
          <p:nvPr userDrawn="1"/>
        </p:nvSpPr>
        <p:spPr>
          <a:xfrm>
            <a:off x="-1" y="6641567"/>
            <a:ext cx="12191999" cy="23523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96E05B30-C59F-460C-A1BF-12046246F8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768" y="6294990"/>
            <a:ext cx="914400" cy="23820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536D9F3-AF69-4E7A-9BCB-5B3E25BF0B57}"/>
              </a:ext>
            </a:extLst>
          </p:cNvPr>
          <p:cNvSpPr/>
          <p:nvPr userDrawn="1"/>
        </p:nvSpPr>
        <p:spPr>
          <a:xfrm>
            <a:off x="1" y="6641567"/>
            <a:ext cx="12191999" cy="2352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7A511F1-306E-48CD-83CA-A2934F7931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0700" y="1023854"/>
            <a:ext cx="11066463" cy="489034"/>
          </a:xfrm>
        </p:spPr>
        <p:txBody>
          <a:bodyPr>
            <a:noAutofit/>
          </a:bodyPr>
          <a:lstStyle>
            <a:lvl1pPr marL="0" indent="0">
              <a:buFontTx/>
              <a:buNone/>
              <a:defRPr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enter subhead.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B34F1D2-7C38-45BE-A2FC-4C0BCD161FC9}"/>
              </a:ext>
            </a:extLst>
          </p:cNvPr>
          <p:cNvCxnSpPr/>
          <p:nvPr userDrawn="1"/>
        </p:nvCxnSpPr>
        <p:spPr>
          <a:xfrm>
            <a:off x="604434" y="996976"/>
            <a:ext cx="10983132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05D519C3-87DF-4FF7-A483-BA87F2C176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4488" y="6285840"/>
            <a:ext cx="4673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fld id="{2A9BECE9-95C1-476F-AD1B-BB15926E7A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Footer Placeholder 6">
            <a:extLst>
              <a:ext uri="{FF2B5EF4-FFF2-40B4-BE49-F238E27FC236}">
                <a16:creationId xmlns:a16="http://schemas.microsoft.com/office/drawing/2014/main" id="{116D30BA-95A0-4B96-B92B-BA8DFAF35C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7632" y="6281928"/>
            <a:ext cx="97368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9444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1207" y="304055"/>
            <a:ext cx="11066359" cy="719799"/>
          </a:xfrm>
        </p:spPr>
        <p:txBody>
          <a:bodyPr anchor="b" anchorCtr="0">
            <a:noAutofit/>
          </a:bodyPr>
          <a:lstStyle>
            <a:lvl1pPr>
              <a:lnSpc>
                <a:spcPts val="29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9496" y="1719072"/>
            <a:ext cx="11048070" cy="3977640"/>
          </a:xfrm>
        </p:spPr>
        <p:txBody>
          <a:bodyPr vert="horz" lIns="91440" tIns="45720" rIns="91440" bIns="45720" rtlCol="0">
            <a:noAutofit/>
          </a:bodyPr>
          <a:lstStyle>
            <a:lvl1pPr marL="182880" indent="-182880">
              <a:buClr>
                <a:schemeClr val="accent6"/>
              </a:buClr>
              <a:buFont typeface="Arial" panose="020B0604020202020204" pitchFamily="34" charset="0"/>
              <a:buChar char="•"/>
              <a:defRPr lang="en-US" sz="2000" smtClean="0">
                <a:solidFill>
                  <a:schemeClr val="bg1"/>
                </a:solidFill>
              </a:defRPr>
            </a:lvl1pPr>
            <a:lvl2pPr marL="365760" indent="-182880">
              <a:spcBef>
                <a:spcPts val="3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lang="en-US" sz="2000" smtClean="0">
                <a:solidFill>
                  <a:schemeClr val="bg1"/>
                </a:solidFill>
              </a:defRPr>
            </a:lvl2pPr>
            <a:lvl3pPr marL="548640" indent="-182880">
              <a:spcBef>
                <a:spcPts val="3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lang="en-US" sz="2000" smtClean="0">
                <a:solidFill>
                  <a:schemeClr val="bg1"/>
                </a:solidFill>
              </a:defRPr>
            </a:lvl3pPr>
            <a:lvl4pPr marL="731520" indent="-182880">
              <a:spcBef>
                <a:spcPts val="3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lang="en-US" sz="2000" smtClean="0">
                <a:solidFill>
                  <a:schemeClr val="bg1"/>
                </a:solidFill>
              </a:defRPr>
            </a:lvl4pPr>
            <a:lvl5pPr marL="914400" indent="-182880">
              <a:spcBef>
                <a:spcPts val="3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lang="en-US"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FB3E21E-4F03-4AF4-B924-0292FC7273E3}"/>
              </a:ext>
            </a:extLst>
          </p:cNvPr>
          <p:cNvSpPr/>
          <p:nvPr userDrawn="1"/>
        </p:nvSpPr>
        <p:spPr>
          <a:xfrm>
            <a:off x="-1" y="6641567"/>
            <a:ext cx="12191999" cy="23523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36D9F3-AF69-4E7A-9BCB-5B3E25BF0B57}"/>
              </a:ext>
            </a:extLst>
          </p:cNvPr>
          <p:cNvSpPr/>
          <p:nvPr userDrawn="1"/>
        </p:nvSpPr>
        <p:spPr>
          <a:xfrm>
            <a:off x="1" y="6641567"/>
            <a:ext cx="12191999" cy="2352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B34F1D2-7C38-45BE-A2FC-4C0BCD161FC9}"/>
              </a:ext>
            </a:extLst>
          </p:cNvPr>
          <p:cNvCxnSpPr/>
          <p:nvPr userDrawn="1"/>
        </p:nvCxnSpPr>
        <p:spPr>
          <a:xfrm>
            <a:off x="604434" y="996976"/>
            <a:ext cx="10983132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Content Placeholder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E9EBAA25-EA95-4B2C-B40A-4CC9BFD77F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768" y="6294990"/>
            <a:ext cx="914400" cy="238209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DA424C16-A0E9-4329-89D1-E4383487FB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4488" y="6285840"/>
            <a:ext cx="4673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fld id="{2A9BECE9-95C1-476F-AD1B-BB15926E7A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Footer Placeholder 6">
            <a:extLst>
              <a:ext uri="{FF2B5EF4-FFF2-40B4-BE49-F238E27FC236}">
                <a16:creationId xmlns:a16="http://schemas.microsoft.com/office/drawing/2014/main" id="{5A0E2C42-C125-464E-9C98-285280FDE4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7632" y="6281928"/>
            <a:ext cx="97368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631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d 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4CD9963-6ACA-4F78-9347-5CA8776ED8B2}"/>
              </a:ext>
            </a:extLst>
          </p:cNvPr>
          <p:cNvSpPr/>
          <p:nvPr userDrawn="1"/>
        </p:nvSpPr>
        <p:spPr>
          <a:xfrm>
            <a:off x="-1" y="6641567"/>
            <a:ext cx="12191999" cy="23523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04A69F-53AC-404C-B193-5615221133AA}"/>
              </a:ext>
            </a:extLst>
          </p:cNvPr>
          <p:cNvSpPr/>
          <p:nvPr userDrawn="1"/>
        </p:nvSpPr>
        <p:spPr>
          <a:xfrm>
            <a:off x="495300" y="584200"/>
            <a:ext cx="11201400" cy="55752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9D02AE7-31CC-4169-958B-0B6FCF0AD000}"/>
              </a:ext>
            </a:extLst>
          </p:cNvPr>
          <p:cNvSpPr/>
          <p:nvPr userDrawn="1"/>
        </p:nvSpPr>
        <p:spPr>
          <a:xfrm>
            <a:off x="1" y="249060"/>
            <a:ext cx="10986857" cy="971616"/>
          </a:xfrm>
          <a:custGeom>
            <a:avLst/>
            <a:gdLst>
              <a:gd name="connsiteX0" fmla="*/ 0 w 10986857"/>
              <a:gd name="connsiteY0" fmla="*/ 0 h 926890"/>
              <a:gd name="connsiteX1" fmla="*/ 10986857 w 10986857"/>
              <a:gd name="connsiteY1" fmla="*/ 0 h 926890"/>
              <a:gd name="connsiteX2" fmla="*/ 10793508 w 10986857"/>
              <a:gd name="connsiteY2" fmla="*/ 926890 h 926890"/>
              <a:gd name="connsiteX3" fmla="*/ 0 w 10986857"/>
              <a:gd name="connsiteY3" fmla="*/ 925095 h 926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86857" h="926890">
                <a:moveTo>
                  <a:pt x="0" y="0"/>
                </a:moveTo>
                <a:lnTo>
                  <a:pt x="10986857" y="0"/>
                </a:lnTo>
                <a:lnTo>
                  <a:pt x="10793508" y="926890"/>
                </a:lnTo>
                <a:lnTo>
                  <a:pt x="0" y="925095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900" b="0" i="0" dirty="0">
              <a:solidFill>
                <a:schemeClr val="bg1"/>
              </a:solidFill>
              <a:latin typeface="+mn-lt"/>
              <a:ea typeface="Graphik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2E28A6-226A-4A6C-8871-0D9723C95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367392"/>
            <a:ext cx="10231459" cy="853283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11">
            <a:extLst>
              <a:ext uri="{FF2B5EF4-FFF2-40B4-BE49-F238E27FC236}">
                <a16:creationId xmlns:a16="http://schemas.microsoft.com/office/drawing/2014/main" id="{BE6082FA-A492-4967-B473-64A36304F00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74724" y="1719072"/>
            <a:ext cx="10012133" cy="4206071"/>
          </a:xfrm>
        </p:spPr>
        <p:txBody>
          <a:bodyPr>
            <a:noAutofit/>
          </a:bodyPr>
          <a:lstStyle>
            <a:lvl1pPr marL="182880" indent="-182880">
              <a:lnSpc>
                <a:spcPts val="2200"/>
              </a:lnSpc>
              <a:buFont typeface="Arial" panose="020B0604020202020204" pitchFamily="34" charset="0"/>
              <a:buChar char="•"/>
              <a:defRPr/>
            </a:lvl1pPr>
            <a:lvl2pPr marL="365760">
              <a:lnSpc>
                <a:spcPts val="2200"/>
              </a:lnSpc>
              <a:spcBef>
                <a:spcPts val="300"/>
              </a:spcBef>
              <a:defRPr/>
            </a:lvl2pPr>
            <a:lvl3pPr marL="548640">
              <a:lnSpc>
                <a:spcPts val="2200"/>
              </a:lnSpc>
              <a:spcBef>
                <a:spcPts val="300"/>
              </a:spcBef>
              <a:defRPr/>
            </a:lvl3pPr>
            <a:lvl4pPr marL="731520">
              <a:lnSpc>
                <a:spcPts val="2200"/>
              </a:lnSpc>
              <a:spcBef>
                <a:spcPts val="300"/>
              </a:spcBef>
              <a:defRPr/>
            </a:lvl4pPr>
            <a:lvl5pPr marL="914400">
              <a:lnSpc>
                <a:spcPts val="2200"/>
              </a:lnSpc>
              <a:spcBef>
                <a:spcPts val="3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1000826-2C93-4B5F-BD99-30B0446552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4488" y="6285840"/>
            <a:ext cx="4673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accent4"/>
                </a:solidFill>
              </a:defRPr>
            </a:lvl1pPr>
          </a:lstStyle>
          <a:p>
            <a:fld id="{2A9BECE9-95C1-476F-AD1B-BB15926E7A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6">
            <a:extLst>
              <a:ext uri="{FF2B5EF4-FFF2-40B4-BE49-F238E27FC236}">
                <a16:creationId xmlns:a16="http://schemas.microsoft.com/office/drawing/2014/main" id="{1051CB02-EFE0-44AC-A004-4B7A545D53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7632" y="6281928"/>
            <a:ext cx="97368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5687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d title and content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4CD9963-6ACA-4F78-9347-5CA8776ED8B2}"/>
              </a:ext>
            </a:extLst>
          </p:cNvPr>
          <p:cNvSpPr/>
          <p:nvPr userDrawn="1"/>
        </p:nvSpPr>
        <p:spPr>
          <a:xfrm>
            <a:off x="-1" y="6641567"/>
            <a:ext cx="12191999" cy="2352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04A69F-53AC-404C-B193-5615221133AA}"/>
              </a:ext>
            </a:extLst>
          </p:cNvPr>
          <p:cNvSpPr/>
          <p:nvPr userDrawn="1"/>
        </p:nvSpPr>
        <p:spPr>
          <a:xfrm>
            <a:off x="495300" y="584200"/>
            <a:ext cx="11201400" cy="55752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9D02AE7-31CC-4169-958B-0B6FCF0AD000}"/>
              </a:ext>
            </a:extLst>
          </p:cNvPr>
          <p:cNvSpPr/>
          <p:nvPr userDrawn="1"/>
        </p:nvSpPr>
        <p:spPr>
          <a:xfrm>
            <a:off x="1" y="249060"/>
            <a:ext cx="10986857" cy="971616"/>
          </a:xfrm>
          <a:custGeom>
            <a:avLst/>
            <a:gdLst>
              <a:gd name="connsiteX0" fmla="*/ 0 w 10986857"/>
              <a:gd name="connsiteY0" fmla="*/ 0 h 926890"/>
              <a:gd name="connsiteX1" fmla="*/ 10986857 w 10986857"/>
              <a:gd name="connsiteY1" fmla="*/ 0 h 926890"/>
              <a:gd name="connsiteX2" fmla="*/ 10793508 w 10986857"/>
              <a:gd name="connsiteY2" fmla="*/ 926890 h 926890"/>
              <a:gd name="connsiteX3" fmla="*/ 0 w 10986857"/>
              <a:gd name="connsiteY3" fmla="*/ 925095 h 926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86857" h="926890">
                <a:moveTo>
                  <a:pt x="0" y="0"/>
                </a:moveTo>
                <a:lnTo>
                  <a:pt x="10986857" y="0"/>
                </a:lnTo>
                <a:lnTo>
                  <a:pt x="10793508" y="926890"/>
                </a:lnTo>
                <a:lnTo>
                  <a:pt x="0" y="925095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900" b="0" i="0" dirty="0">
              <a:solidFill>
                <a:schemeClr val="bg1"/>
              </a:solidFill>
              <a:latin typeface="+mn-lt"/>
              <a:ea typeface="Graphik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2E28A6-226A-4A6C-8871-0D9723C95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367392"/>
            <a:ext cx="10231459" cy="853283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11">
            <a:extLst>
              <a:ext uri="{FF2B5EF4-FFF2-40B4-BE49-F238E27FC236}">
                <a16:creationId xmlns:a16="http://schemas.microsoft.com/office/drawing/2014/main" id="{BE6082FA-A492-4967-B473-64A36304F00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74724" y="1719072"/>
            <a:ext cx="10012133" cy="4206071"/>
          </a:xfrm>
        </p:spPr>
        <p:txBody>
          <a:bodyPr>
            <a:noAutofit/>
          </a:bodyPr>
          <a:lstStyle>
            <a:lvl1pPr marL="182880" indent="-182880">
              <a:lnSpc>
                <a:spcPts val="2200"/>
              </a:lnSpc>
              <a:buFont typeface="Arial" panose="020B0604020202020204" pitchFamily="34" charset="0"/>
              <a:buChar char="•"/>
              <a:defRPr/>
            </a:lvl1pPr>
            <a:lvl2pPr marL="365760">
              <a:lnSpc>
                <a:spcPts val="2200"/>
              </a:lnSpc>
              <a:spcBef>
                <a:spcPts val="300"/>
              </a:spcBef>
              <a:defRPr/>
            </a:lvl2pPr>
            <a:lvl3pPr marL="548640">
              <a:lnSpc>
                <a:spcPts val="2200"/>
              </a:lnSpc>
              <a:spcBef>
                <a:spcPts val="300"/>
              </a:spcBef>
              <a:defRPr/>
            </a:lvl3pPr>
            <a:lvl4pPr marL="731520">
              <a:lnSpc>
                <a:spcPts val="2200"/>
              </a:lnSpc>
              <a:spcBef>
                <a:spcPts val="300"/>
              </a:spcBef>
              <a:defRPr/>
            </a:lvl4pPr>
            <a:lvl5pPr marL="914400">
              <a:lnSpc>
                <a:spcPts val="2200"/>
              </a:lnSpc>
              <a:spcBef>
                <a:spcPts val="3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Content Placeholder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5503A9C8-E10D-4140-A06E-03401ED88C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768" y="6294990"/>
            <a:ext cx="914400" cy="238209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648DAF0-42B9-4141-8F6B-A1668FC6BC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4488" y="6285840"/>
            <a:ext cx="4673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fld id="{2A9BECE9-95C1-476F-AD1B-BB15926E7A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6">
            <a:extLst>
              <a:ext uri="{FF2B5EF4-FFF2-40B4-BE49-F238E27FC236}">
                <a16:creationId xmlns:a16="http://schemas.microsoft.com/office/drawing/2014/main" id="{E8B3334F-D1EC-4033-B4E4-60FBE906D7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7632" y="6281928"/>
            <a:ext cx="97368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1450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4C241-B7A9-4C78-B7B3-4EF6A2C18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94E810-7FF8-48F3-A356-AAB2E69BB5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BECE9-95C1-476F-AD1B-BB15926E7A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A1167D-45B4-43A8-B290-87DE14369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3D8F3F-1DFC-440D-8378-886AB976388C}"/>
              </a:ext>
            </a:extLst>
          </p:cNvPr>
          <p:cNvSpPr/>
          <p:nvPr userDrawn="1"/>
        </p:nvSpPr>
        <p:spPr>
          <a:xfrm>
            <a:off x="6553199" y="1815337"/>
            <a:ext cx="5029199" cy="3983993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rtlCol="0" anchor="ctr">
            <a:noAutofit/>
          </a:bodyPr>
          <a:lstStyle/>
          <a:p>
            <a:pPr algn="ctr"/>
            <a:endParaRPr lang="en-US" sz="900" b="0" i="0" dirty="0">
              <a:latin typeface="Arial" panose="020B0604020202020204" pitchFamily="34" charset="0"/>
              <a:ea typeface="Graphik" charset="0"/>
              <a:cs typeface="Arial" panose="020B0604020202020204" pitchFamily="34" charset="0"/>
            </a:endParaRP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3171BDB7-7428-4B71-BEBF-78588E81A271}"/>
              </a:ext>
            </a:extLst>
          </p:cNvPr>
          <p:cNvSpPr/>
          <p:nvPr userDrawn="1"/>
        </p:nvSpPr>
        <p:spPr>
          <a:xfrm flipH="1" flipV="1">
            <a:off x="7666217" y="1264163"/>
            <a:ext cx="4525783" cy="926890"/>
          </a:xfrm>
          <a:custGeom>
            <a:avLst/>
            <a:gdLst>
              <a:gd name="connsiteX0" fmla="*/ 0 w 3998275"/>
              <a:gd name="connsiteY0" fmla="*/ 0 h 908602"/>
              <a:gd name="connsiteX1" fmla="*/ 3998275 w 3998275"/>
              <a:gd name="connsiteY1" fmla="*/ 0 h 908602"/>
              <a:gd name="connsiteX2" fmla="*/ 3998275 w 3998275"/>
              <a:gd name="connsiteY2" fmla="*/ 908602 h 908602"/>
              <a:gd name="connsiteX3" fmla="*/ 0 w 3998275"/>
              <a:gd name="connsiteY3" fmla="*/ 908602 h 908602"/>
              <a:gd name="connsiteX4" fmla="*/ 0 w 3998275"/>
              <a:gd name="connsiteY4" fmla="*/ 0 h 908602"/>
              <a:gd name="connsiteX0" fmla="*/ 0 w 4210547"/>
              <a:gd name="connsiteY0" fmla="*/ 0 h 908602"/>
              <a:gd name="connsiteX1" fmla="*/ 4210547 w 4210547"/>
              <a:gd name="connsiteY1" fmla="*/ 0 h 908602"/>
              <a:gd name="connsiteX2" fmla="*/ 3998275 w 4210547"/>
              <a:gd name="connsiteY2" fmla="*/ 908602 h 908602"/>
              <a:gd name="connsiteX3" fmla="*/ 0 w 4210547"/>
              <a:gd name="connsiteY3" fmla="*/ 908602 h 908602"/>
              <a:gd name="connsiteX4" fmla="*/ 0 w 4210547"/>
              <a:gd name="connsiteY4" fmla="*/ 0 h 908602"/>
              <a:gd name="connsiteX0" fmla="*/ 212272 w 4422819"/>
              <a:gd name="connsiteY0" fmla="*/ 0 h 924930"/>
              <a:gd name="connsiteX1" fmla="*/ 4422819 w 4422819"/>
              <a:gd name="connsiteY1" fmla="*/ 0 h 924930"/>
              <a:gd name="connsiteX2" fmla="*/ 4210547 w 4422819"/>
              <a:gd name="connsiteY2" fmla="*/ 908602 h 924930"/>
              <a:gd name="connsiteX3" fmla="*/ 0 w 4422819"/>
              <a:gd name="connsiteY3" fmla="*/ 924930 h 924930"/>
              <a:gd name="connsiteX4" fmla="*/ 212272 w 4422819"/>
              <a:gd name="connsiteY4" fmla="*/ 0 h 924930"/>
              <a:gd name="connsiteX0" fmla="*/ 0 w 4210547"/>
              <a:gd name="connsiteY0" fmla="*/ 0 h 924930"/>
              <a:gd name="connsiteX1" fmla="*/ 4210547 w 4210547"/>
              <a:gd name="connsiteY1" fmla="*/ 0 h 924930"/>
              <a:gd name="connsiteX2" fmla="*/ 3998275 w 4210547"/>
              <a:gd name="connsiteY2" fmla="*/ 908602 h 924930"/>
              <a:gd name="connsiteX3" fmla="*/ 56314 w 4210547"/>
              <a:gd name="connsiteY3" fmla="*/ 924930 h 924930"/>
              <a:gd name="connsiteX4" fmla="*/ 0 w 4210547"/>
              <a:gd name="connsiteY4" fmla="*/ 0 h 924930"/>
              <a:gd name="connsiteX0" fmla="*/ 2439 w 4154233"/>
              <a:gd name="connsiteY0" fmla="*/ 0 h 924930"/>
              <a:gd name="connsiteX1" fmla="*/ 4154233 w 4154233"/>
              <a:gd name="connsiteY1" fmla="*/ 0 h 924930"/>
              <a:gd name="connsiteX2" fmla="*/ 3941961 w 4154233"/>
              <a:gd name="connsiteY2" fmla="*/ 908602 h 924930"/>
              <a:gd name="connsiteX3" fmla="*/ 0 w 4154233"/>
              <a:gd name="connsiteY3" fmla="*/ 924930 h 924930"/>
              <a:gd name="connsiteX4" fmla="*/ 2439 w 4154233"/>
              <a:gd name="connsiteY4" fmla="*/ 0 h 924930"/>
              <a:gd name="connsiteX0" fmla="*/ 2439 w 4154233"/>
              <a:gd name="connsiteY0" fmla="*/ 0 h 924930"/>
              <a:gd name="connsiteX1" fmla="*/ 4154233 w 4154233"/>
              <a:gd name="connsiteY1" fmla="*/ 0 h 924930"/>
              <a:gd name="connsiteX2" fmla="*/ 3941961 w 4154233"/>
              <a:gd name="connsiteY2" fmla="*/ 908602 h 924930"/>
              <a:gd name="connsiteX3" fmla="*/ 0 w 4154233"/>
              <a:gd name="connsiteY3" fmla="*/ 924930 h 924930"/>
              <a:gd name="connsiteX4" fmla="*/ 2439 w 4154233"/>
              <a:gd name="connsiteY4" fmla="*/ 0 h 924930"/>
              <a:gd name="connsiteX0" fmla="*/ 2439 w 4154233"/>
              <a:gd name="connsiteY0" fmla="*/ 0 h 924930"/>
              <a:gd name="connsiteX1" fmla="*/ 4154233 w 4154233"/>
              <a:gd name="connsiteY1" fmla="*/ 0 h 924930"/>
              <a:gd name="connsiteX2" fmla="*/ 3925175 w 4154233"/>
              <a:gd name="connsiteY2" fmla="*/ 917746 h 924930"/>
              <a:gd name="connsiteX3" fmla="*/ 0 w 4154233"/>
              <a:gd name="connsiteY3" fmla="*/ 924930 h 924930"/>
              <a:gd name="connsiteX4" fmla="*/ 2439 w 4154233"/>
              <a:gd name="connsiteY4" fmla="*/ 0 h 924930"/>
              <a:gd name="connsiteX0" fmla="*/ 2439 w 4154233"/>
              <a:gd name="connsiteY0" fmla="*/ 0 h 924930"/>
              <a:gd name="connsiteX1" fmla="*/ 4154233 w 4154233"/>
              <a:gd name="connsiteY1" fmla="*/ 0 h 924930"/>
              <a:gd name="connsiteX2" fmla="*/ 3908389 w 4154233"/>
              <a:gd name="connsiteY2" fmla="*/ 917746 h 924930"/>
              <a:gd name="connsiteX3" fmla="*/ 0 w 4154233"/>
              <a:gd name="connsiteY3" fmla="*/ 924930 h 924930"/>
              <a:gd name="connsiteX4" fmla="*/ 2439 w 4154233"/>
              <a:gd name="connsiteY4" fmla="*/ 0 h 924930"/>
              <a:gd name="connsiteX0" fmla="*/ 2439 w 4154233"/>
              <a:gd name="connsiteY0" fmla="*/ 0 h 926890"/>
              <a:gd name="connsiteX1" fmla="*/ 4154233 w 4154233"/>
              <a:gd name="connsiteY1" fmla="*/ 0 h 926890"/>
              <a:gd name="connsiteX2" fmla="*/ 3908389 w 4154233"/>
              <a:gd name="connsiteY2" fmla="*/ 926890 h 926890"/>
              <a:gd name="connsiteX3" fmla="*/ 0 w 4154233"/>
              <a:gd name="connsiteY3" fmla="*/ 924930 h 926890"/>
              <a:gd name="connsiteX4" fmla="*/ 2439 w 4154233"/>
              <a:gd name="connsiteY4" fmla="*/ 0 h 926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54233" h="926890">
                <a:moveTo>
                  <a:pt x="2439" y="0"/>
                </a:moveTo>
                <a:lnTo>
                  <a:pt x="4154233" y="0"/>
                </a:lnTo>
                <a:lnTo>
                  <a:pt x="3908389" y="926890"/>
                </a:lnTo>
                <a:lnTo>
                  <a:pt x="0" y="924930"/>
                </a:lnTo>
                <a:lnTo>
                  <a:pt x="2439" y="0"/>
                </a:lnTo>
                <a:close/>
              </a:path>
            </a:pathLst>
          </a:custGeom>
          <a:solidFill>
            <a:schemeClr val="tx2"/>
          </a:solidFill>
        </p:spPr>
        <p:txBody>
          <a:bodyPr lIns="0" tIns="0" rIns="0" bIns="0" rtlCol="0" anchor="ctr">
            <a:noAutofit/>
          </a:bodyPr>
          <a:lstStyle/>
          <a:p>
            <a:pPr algn="ctr"/>
            <a:endParaRPr lang="en-US" sz="900" b="0" i="0" dirty="0">
              <a:latin typeface="+mn-lt"/>
              <a:ea typeface="Graphik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54D70C-2723-45E8-A5BC-8BB80D5C0153}"/>
              </a:ext>
            </a:extLst>
          </p:cNvPr>
          <p:cNvSpPr/>
          <p:nvPr userDrawn="1"/>
        </p:nvSpPr>
        <p:spPr>
          <a:xfrm>
            <a:off x="609600" y="2159000"/>
            <a:ext cx="5029199" cy="3983993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rtlCol="0" anchor="ctr">
            <a:noAutofit/>
          </a:bodyPr>
          <a:lstStyle/>
          <a:p>
            <a:pPr algn="ctr"/>
            <a:endParaRPr lang="en-US" sz="900" b="0" i="0" dirty="0">
              <a:latin typeface="Arial" panose="020B0604020202020204" pitchFamily="34" charset="0"/>
              <a:ea typeface="Graphik" charset="0"/>
              <a:cs typeface="Arial" panose="020B0604020202020204" pitchFamily="34" charset="0"/>
            </a:endParaRP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B5EA3258-5D8D-4402-B124-A0CE25BDDA6B}"/>
              </a:ext>
            </a:extLst>
          </p:cNvPr>
          <p:cNvSpPr/>
          <p:nvPr userDrawn="1"/>
        </p:nvSpPr>
        <p:spPr>
          <a:xfrm>
            <a:off x="-12191" y="1654181"/>
            <a:ext cx="4525783" cy="926890"/>
          </a:xfrm>
          <a:custGeom>
            <a:avLst/>
            <a:gdLst>
              <a:gd name="connsiteX0" fmla="*/ 0 w 3998275"/>
              <a:gd name="connsiteY0" fmla="*/ 0 h 908602"/>
              <a:gd name="connsiteX1" fmla="*/ 3998275 w 3998275"/>
              <a:gd name="connsiteY1" fmla="*/ 0 h 908602"/>
              <a:gd name="connsiteX2" fmla="*/ 3998275 w 3998275"/>
              <a:gd name="connsiteY2" fmla="*/ 908602 h 908602"/>
              <a:gd name="connsiteX3" fmla="*/ 0 w 3998275"/>
              <a:gd name="connsiteY3" fmla="*/ 908602 h 908602"/>
              <a:gd name="connsiteX4" fmla="*/ 0 w 3998275"/>
              <a:gd name="connsiteY4" fmla="*/ 0 h 908602"/>
              <a:gd name="connsiteX0" fmla="*/ 0 w 4210547"/>
              <a:gd name="connsiteY0" fmla="*/ 0 h 908602"/>
              <a:gd name="connsiteX1" fmla="*/ 4210547 w 4210547"/>
              <a:gd name="connsiteY1" fmla="*/ 0 h 908602"/>
              <a:gd name="connsiteX2" fmla="*/ 3998275 w 4210547"/>
              <a:gd name="connsiteY2" fmla="*/ 908602 h 908602"/>
              <a:gd name="connsiteX3" fmla="*/ 0 w 4210547"/>
              <a:gd name="connsiteY3" fmla="*/ 908602 h 908602"/>
              <a:gd name="connsiteX4" fmla="*/ 0 w 4210547"/>
              <a:gd name="connsiteY4" fmla="*/ 0 h 908602"/>
              <a:gd name="connsiteX0" fmla="*/ 212272 w 4422819"/>
              <a:gd name="connsiteY0" fmla="*/ 0 h 924930"/>
              <a:gd name="connsiteX1" fmla="*/ 4422819 w 4422819"/>
              <a:gd name="connsiteY1" fmla="*/ 0 h 924930"/>
              <a:gd name="connsiteX2" fmla="*/ 4210547 w 4422819"/>
              <a:gd name="connsiteY2" fmla="*/ 908602 h 924930"/>
              <a:gd name="connsiteX3" fmla="*/ 0 w 4422819"/>
              <a:gd name="connsiteY3" fmla="*/ 924930 h 924930"/>
              <a:gd name="connsiteX4" fmla="*/ 212272 w 4422819"/>
              <a:gd name="connsiteY4" fmla="*/ 0 h 924930"/>
              <a:gd name="connsiteX0" fmla="*/ 0 w 4210547"/>
              <a:gd name="connsiteY0" fmla="*/ 0 h 924930"/>
              <a:gd name="connsiteX1" fmla="*/ 4210547 w 4210547"/>
              <a:gd name="connsiteY1" fmla="*/ 0 h 924930"/>
              <a:gd name="connsiteX2" fmla="*/ 3998275 w 4210547"/>
              <a:gd name="connsiteY2" fmla="*/ 908602 h 924930"/>
              <a:gd name="connsiteX3" fmla="*/ 56314 w 4210547"/>
              <a:gd name="connsiteY3" fmla="*/ 924930 h 924930"/>
              <a:gd name="connsiteX4" fmla="*/ 0 w 4210547"/>
              <a:gd name="connsiteY4" fmla="*/ 0 h 924930"/>
              <a:gd name="connsiteX0" fmla="*/ 2439 w 4154233"/>
              <a:gd name="connsiteY0" fmla="*/ 0 h 924930"/>
              <a:gd name="connsiteX1" fmla="*/ 4154233 w 4154233"/>
              <a:gd name="connsiteY1" fmla="*/ 0 h 924930"/>
              <a:gd name="connsiteX2" fmla="*/ 3941961 w 4154233"/>
              <a:gd name="connsiteY2" fmla="*/ 908602 h 924930"/>
              <a:gd name="connsiteX3" fmla="*/ 0 w 4154233"/>
              <a:gd name="connsiteY3" fmla="*/ 924930 h 924930"/>
              <a:gd name="connsiteX4" fmla="*/ 2439 w 4154233"/>
              <a:gd name="connsiteY4" fmla="*/ 0 h 924930"/>
              <a:gd name="connsiteX0" fmla="*/ 2439 w 4154233"/>
              <a:gd name="connsiteY0" fmla="*/ 0 h 924930"/>
              <a:gd name="connsiteX1" fmla="*/ 4154233 w 4154233"/>
              <a:gd name="connsiteY1" fmla="*/ 0 h 924930"/>
              <a:gd name="connsiteX2" fmla="*/ 3941961 w 4154233"/>
              <a:gd name="connsiteY2" fmla="*/ 908602 h 924930"/>
              <a:gd name="connsiteX3" fmla="*/ 0 w 4154233"/>
              <a:gd name="connsiteY3" fmla="*/ 924930 h 924930"/>
              <a:gd name="connsiteX4" fmla="*/ 2439 w 4154233"/>
              <a:gd name="connsiteY4" fmla="*/ 0 h 924930"/>
              <a:gd name="connsiteX0" fmla="*/ 2439 w 4154233"/>
              <a:gd name="connsiteY0" fmla="*/ 0 h 924930"/>
              <a:gd name="connsiteX1" fmla="*/ 4154233 w 4154233"/>
              <a:gd name="connsiteY1" fmla="*/ 0 h 924930"/>
              <a:gd name="connsiteX2" fmla="*/ 3925175 w 4154233"/>
              <a:gd name="connsiteY2" fmla="*/ 917746 h 924930"/>
              <a:gd name="connsiteX3" fmla="*/ 0 w 4154233"/>
              <a:gd name="connsiteY3" fmla="*/ 924930 h 924930"/>
              <a:gd name="connsiteX4" fmla="*/ 2439 w 4154233"/>
              <a:gd name="connsiteY4" fmla="*/ 0 h 924930"/>
              <a:gd name="connsiteX0" fmla="*/ 2439 w 4154233"/>
              <a:gd name="connsiteY0" fmla="*/ 0 h 924930"/>
              <a:gd name="connsiteX1" fmla="*/ 4154233 w 4154233"/>
              <a:gd name="connsiteY1" fmla="*/ 0 h 924930"/>
              <a:gd name="connsiteX2" fmla="*/ 3908389 w 4154233"/>
              <a:gd name="connsiteY2" fmla="*/ 917746 h 924930"/>
              <a:gd name="connsiteX3" fmla="*/ 0 w 4154233"/>
              <a:gd name="connsiteY3" fmla="*/ 924930 h 924930"/>
              <a:gd name="connsiteX4" fmla="*/ 2439 w 4154233"/>
              <a:gd name="connsiteY4" fmla="*/ 0 h 924930"/>
              <a:gd name="connsiteX0" fmla="*/ 2439 w 4154233"/>
              <a:gd name="connsiteY0" fmla="*/ 0 h 926890"/>
              <a:gd name="connsiteX1" fmla="*/ 4154233 w 4154233"/>
              <a:gd name="connsiteY1" fmla="*/ 0 h 926890"/>
              <a:gd name="connsiteX2" fmla="*/ 3908389 w 4154233"/>
              <a:gd name="connsiteY2" fmla="*/ 926890 h 926890"/>
              <a:gd name="connsiteX3" fmla="*/ 0 w 4154233"/>
              <a:gd name="connsiteY3" fmla="*/ 924930 h 926890"/>
              <a:gd name="connsiteX4" fmla="*/ 2439 w 4154233"/>
              <a:gd name="connsiteY4" fmla="*/ 0 h 926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54233" h="926890">
                <a:moveTo>
                  <a:pt x="2439" y="0"/>
                </a:moveTo>
                <a:lnTo>
                  <a:pt x="4154233" y="0"/>
                </a:lnTo>
                <a:lnTo>
                  <a:pt x="3908389" y="926890"/>
                </a:lnTo>
                <a:lnTo>
                  <a:pt x="0" y="924930"/>
                </a:lnTo>
                <a:lnTo>
                  <a:pt x="2439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lIns="0" tIns="0" rIns="0" bIns="0" rtlCol="0" anchor="ctr">
            <a:noAutofit/>
          </a:bodyPr>
          <a:lstStyle/>
          <a:p>
            <a:pPr algn="ctr"/>
            <a:endParaRPr lang="en-US" sz="900" b="0" i="0" dirty="0">
              <a:latin typeface="+mn-lt"/>
              <a:ea typeface="Graphik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71F6512-2022-4A5B-8B1C-AFDF54A11154}"/>
              </a:ext>
            </a:extLst>
          </p:cNvPr>
          <p:cNvCxnSpPr/>
          <p:nvPr userDrawn="1"/>
        </p:nvCxnSpPr>
        <p:spPr>
          <a:xfrm>
            <a:off x="604434" y="996976"/>
            <a:ext cx="10983132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1682FDC2-EA55-443A-A17C-D5B8DAEB0A00}"/>
              </a:ext>
            </a:extLst>
          </p:cNvPr>
          <p:cNvSpPr/>
          <p:nvPr userDrawn="1"/>
        </p:nvSpPr>
        <p:spPr>
          <a:xfrm>
            <a:off x="-1" y="6641567"/>
            <a:ext cx="12191999" cy="23523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2ED08CA5-7F7B-45FD-8468-C17186154E33}"/>
              </a:ext>
            </a:extLst>
          </p:cNvPr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604838" y="1941991"/>
            <a:ext cx="3459162" cy="437898"/>
          </a:xfrm>
        </p:spPr>
        <p:txBody>
          <a:bodyPr anchor="ctr" anchorCtr="0">
            <a:noAutofit/>
          </a:bodyPr>
          <a:lstStyle>
            <a:lvl1pPr>
              <a:defRPr sz="2400">
                <a:solidFill>
                  <a:schemeClr val="bg1"/>
                </a:solidFill>
                <a:latin typeface="+mj-lt"/>
              </a:defRPr>
            </a:lvl1pPr>
            <a:lvl2pPr>
              <a:defRPr sz="2400">
                <a:solidFill>
                  <a:schemeClr val="bg1"/>
                </a:solidFill>
                <a:latin typeface="+mj-lt"/>
              </a:defRPr>
            </a:lvl2pPr>
            <a:lvl3pPr>
              <a:defRPr sz="2400">
                <a:solidFill>
                  <a:schemeClr val="bg1"/>
                </a:solidFill>
                <a:latin typeface="+mj-lt"/>
              </a:defRPr>
            </a:lvl3pPr>
            <a:lvl4pPr>
              <a:defRPr sz="2400">
                <a:solidFill>
                  <a:schemeClr val="bg1"/>
                </a:solidFill>
                <a:latin typeface="+mj-lt"/>
              </a:defRPr>
            </a:lvl4pPr>
            <a:lvl5pPr>
              <a:defRPr sz="24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Subhead goes here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9B44BC50-1ACA-431E-BB8B-C14AA04F918C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8108724" y="1550105"/>
            <a:ext cx="3459162" cy="437898"/>
          </a:xfrm>
        </p:spPr>
        <p:txBody>
          <a:bodyPr anchor="ctr" anchorCtr="0">
            <a:noAutofit/>
          </a:bodyPr>
          <a:lstStyle>
            <a:lvl1pPr>
              <a:defRPr sz="2400">
                <a:solidFill>
                  <a:schemeClr val="bg1"/>
                </a:solidFill>
                <a:latin typeface="+mj-lt"/>
              </a:defRPr>
            </a:lvl1pPr>
            <a:lvl2pPr>
              <a:defRPr sz="2400">
                <a:solidFill>
                  <a:schemeClr val="bg1"/>
                </a:solidFill>
                <a:latin typeface="+mj-lt"/>
              </a:defRPr>
            </a:lvl2pPr>
            <a:lvl3pPr>
              <a:defRPr sz="2400">
                <a:solidFill>
                  <a:schemeClr val="bg1"/>
                </a:solidFill>
                <a:latin typeface="+mj-lt"/>
              </a:defRPr>
            </a:lvl3pPr>
            <a:lvl4pPr>
              <a:defRPr sz="2400">
                <a:solidFill>
                  <a:schemeClr val="bg1"/>
                </a:solidFill>
                <a:latin typeface="+mj-lt"/>
              </a:defRPr>
            </a:lvl4pPr>
            <a:lvl5pPr>
              <a:defRPr sz="24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Subheads can be two lines maximum</a:t>
            </a:r>
          </a:p>
        </p:txBody>
      </p:sp>
      <p:sp>
        <p:nvSpPr>
          <p:cNvPr id="13" name="Text Placeholder 26">
            <a:extLst>
              <a:ext uri="{FF2B5EF4-FFF2-40B4-BE49-F238E27FC236}">
                <a16:creationId xmlns:a16="http://schemas.microsoft.com/office/drawing/2014/main" id="{344C48BD-3CD6-4FB8-8D7A-2F56A84C64E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1538" y="2932113"/>
            <a:ext cx="4524375" cy="3116262"/>
          </a:xfrm>
        </p:spPr>
        <p:txBody>
          <a:bodyPr>
            <a:noAutofit/>
          </a:bodyPr>
          <a:lstStyle>
            <a:lvl1pPr marL="182880" indent="-182880">
              <a:buFont typeface="Arial" panose="020B0604020202020204" pitchFamily="34" charset="0"/>
              <a:buChar char="•"/>
              <a:defRPr/>
            </a:lvl1pPr>
            <a:lvl2pPr marL="365760">
              <a:spcBef>
                <a:spcPts val="300"/>
              </a:spcBef>
              <a:defRPr/>
            </a:lvl2pPr>
            <a:lvl3pPr marL="548640">
              <a:spcBef>
                <a:spcPts val="300"/>
              </a:spcBef>
              <a:defRPr/>
            </a:lvl3pPr>
            <a:lvl4pPr marL="731520">
              <a:spcBef>
                <a:spcPts val="300"/>
              </a:spcBef>
              <a:defRPr/>
            </a:lvl4pPr>
            <a:lvl5pPr marL="914400">
              <a:spcBef>
                <a:spcPts val="3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26">
            <a:extLst>
              <a:ext uri="{FF2B5EF4-FFF2-40B4-BE49-F238E27FC236}">
                <a16:creationId xmlns:a16="http://schemas.microsoft.com/office/drawing/2014/main" id="{62BE58BB-FA4C-4F34-9E97-9AD10BACB6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93367" y="2583771"/>
            <a:ext cx="4524375" cy="3116262"/>
          </a:xfrm>
        </p:spPr>
        <p:txBody>
          <a:bodyPr>
            <a:noAutofit/>
          </a:bodyPr>
          <a:lstStyle>
            <a:lvl1pPr marL="182880" indent="-182880">
              <a:buFont typeface="Arial" panose="020B0604020202020204" pitchFamily="34" charset="0"/>
              <a:buChar char="•"/>
              <a:defRPr/>
            </a:lvl1pPr>
            <a:lvl2pPr marL="365760">
              <a:spcBef>
                <a:spcPts val="300"/>
              </a:spcBef>
              <a:defRPr/>
            </a:lvl2pPr>
            <a:lvl3pPr marL="548640">
              <a:defRPr/>
            </a:lvl3pPr>
            <a:lvl4pPr marL="731520">
              <a:defRPr/>
            </a:lvl4pPr>
            <a:lvl5pPr marL="91440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74261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dark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867D47B-824F-4EBE-8B22-EB5B77FC79DC}"/>
              </a:ext>
            </a:extLst>
          </p:cNvPr>
          <p:cNvSpPr/>
          <p:nvPr userDrawn="1"/>
        </p:nvSpPr>
        <p:spPr>
          <a:xfrm rot="10800000">
            <a:off x="0" y="0"/>
            <a:ext cx="5289810" cy="6858000"/>
          </a:xfrm>
          <a:custGeom>
            <a:avLst/>
            <a:gdLst>
              <a:gd name="connsiteX0" fmla="*/ 5289810 w 5289810"/>
              <a:gd name="connsiteY0" fmla="*/ 6858000 h 6858000"/>
              <a:gd name="connsiteX1" fmla="*/ 5108836 w 5289810"/>
              <a:gd name="connsiteY1" fmla="*/ 6858000 h 6858000"/>
              <a:gd name="connsiteX2" fmla="*/ 4577945 w 5289810"/>
              <a:gd name="connsiteY2" fmla="*/ 6858000 h 6858000"/>
              <a:gd name="connsiteX3" fmla="*/ 3361600 w 5289810"/>
              <a:gd name="connsiteY3" fmla="*/ 6858000 h 6858000"/>
              <a:gd name="connsiteX4" fmla="*/ 2913247 w 5289810"/>
              <a:gd name="connsiteY4" fmla="*/ 6858000 h 6858000"/>
              <a:gd name="connsiteX5" fmla="*/ 0 w 5289810"/>
              <a:gd name="connsiteY5" fmla="*/ 6858000 h 6858000"/>
              <a:gd name="connsiteX6" fmla="*/ 979559 w 5289810"/>
              <a:gd name="connsiteY6" fmla="*/ 216433 h 6858000"/>
              <a:gd name="connsiteX7" fmla="*/ 972140 w 5289810"/>
              <a:gd name="connsiteY7" fmla="*/ 216433 h 6858000"/>
              <a:gd name="connsiteX8" fmla="*/ 1009259 w 5289810"/>
              <a:gd name="connsiteY8" fmla="*/ 0 h 6858000"/>
              <a:gd name="connsiteX9" fmla="*/ 2913247 w 5289810"/>
              <a:gd name="connsiteY9" fmla="*/ 0 h 6858000"/>
              <a:gd name="connsiteX10" fmla="*/ 4537770 w 5289810"/>
              <a:gd name="connsiteY10" fmla="*/ 0 h 6858000"/>
              <a:gd name="connsiteX11" fmla="*/ 5108836 w 5289810"/>
              <a:gd name="connsiteY11" fmla="*/ 0 h 6858000"/>
              <a:gd name="connsiteX12" fmla="*/ 5108836 w 5289810"/>
              <a:gd name="connsiteY12" fmla="*/ 216433 h 6858000"/>
              <a:gd name="connsiteX13" fmla="*/ 5289810 w 5289810"/>
              <a:gd name="connsiteY13" fmla="*/ 2164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289810" h="6858000">
                <a:moveTo>
                  <a:pt x="5289810" y="6858000"/>
                </a:moveTo>
                <a:lnTo>
                  <a:pt x="5108836" y="6858000"/>
                </a:lnTo>
                <a:lnTo>
                  <a:pt x="4577945" y="6858000"/>
                </a:lnTo>
                <a:lnTo>
                  <a:pt x="3361600" y="6858000"/>
                </a:lnTo>
                <a:lnTo>
                  <a:pt x="2913247" y="6858000"/>
                </a:lnTo>
                <a:lnTo>
                  <a:pt x="0" y="6858000"/>
                </a:lnTo>
                <a:lnTo>
                  <a:pt x="979559" y="216433"/>
                </a:lnTo>
                <a:lnTo>
                  <a:pt x="972140" y="216433"/>
                </a:lnTo>
                <a:lnTo>
                  <a:pt x="1009259" y="0"/>
                </a:lnTo>
                <a:lnTo>
                  <a:pt x="2913247" y="0"/>
                </a:lnTo>
                <a:lnTo>
                  <a:pt x="4537770" y="0"/>
                </a:lnTo>
                <a:lnTo>
                  <a:pt x="5108836" y="0"/>
                </a:lnTo>
                <a:lnTo>
                  <a:pt x="5108836" y="216433"/>
                </a:lnTo>
                <a:lnTo>
                  <a:pt x="5289810" y="21643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56F9E85-1E26-4489-AF2D-BA53FEC94ED6}"/>
              </a:ext>
            </a:extLst>
          </p:cNvPr>
          <p:cNvSpPr/>
          <p:nvPr userDrawn="1"/>
        </p:nvSpPr>
        <p:spPr>
          <a:xfrm>
            <a:off x="-1" y="6641567"/>
            <a:ext cx="12191999" cy="2352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3">
            <a:extLst>
              <a:ext uri="{FF2B5EF4-FFF2-40B4-BE49-F238E27FC236}">
                <a16:creationId xmlns:a16="http://schemas.microsoft.com/office/drawing/2014/main" id="{39738633-E210-41B0-A9B6-2D46C35DD1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3560" y="1522520"/>
            <a:ext cx="3977640" cy="3648456"/>
          </a:xfrm>
        </p:spPr>
        <p:txBody>
          <a:bodyPr anchor="ctr" anchorCtr="0">
            <a:noAutofit/>
          </a:bodyPr>
          <a:lstStyle>
            <a:lvl1pPr>
              <a:lnSpc>
                <a:spcPts val="2900"/>
              </a:lnSpc>
              <a:defRPr sz="3200" spc="-8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enter title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CCE62721-14BF-4A1D-AD2E-6031FAA8F92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289550" y="905608"/>
            <a:ext cx="6442529" cy="5260931"/>
          </a:xfrm>
        </p:spPr>
        <p:txBody>
          <a:bodyPr anchor="ctr" anchorCtr="0">
            <a:noAutofit/>
          </a:bodyPr>
          <a:lstStyle>
            <a:lvl1pPr marL="182880" indent="-182880">
              <a:buClr>
                <a:schemeClr val="accent6"/>
              </a:buClr>
              <a:buFont typeface="Arial" panose="020B0604020202020204" pitchFamily="34" charset="0"/>
              <a:buChar char="•"/>
              <a:defRPr sz="2000"/>
            </a:lvl1pPr>
            <a:lvl2pPr marL="365760" indent="-182880">
              <a:spcBef>
                <a:spcPts val="3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2000"/>
            </a:lvl2pPr>
            <a:lvl3pPr marL="548640" indent="-182880">
              <a:spcBef>
                <a:spcPts val="3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2000"/>
            </a:lvl3pPr>
            <a:lvl4pPr marL="731520" indent="-182880">
              <a:spcBef>
                <a:spcPts val="3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2000"/>
            </a:lvl4pPr>
            <a:lvl5pPr marL="914400" indent="-182880">
              <a:spcBef>
                <a:spcPts val="3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Content Placeholder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AD169A5F-863D-4A0B-A65C-F17E94DEBE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768" y="6294990"/>
            <a:ext cx="914400" cy="238209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9670615-8689-4BDF-B767-A7328A7C80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4488" y="6285840"/>
            <a:ext cx="4673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A9BECE9-95C1-476F-AD1B-BB15926E7A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6">
            <a:extLst>
              <a:ext uri="{FF2B5EF4-FFF2-40B4-BE49-F238E27FC236}">
                <a16:creationId xmlns:a16="http://schemas.microsoft.com/office/drawing/2014/main" id="{2EC2DDA5-583B-4F77-ABF6-B7965E3740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89550" y="6281928"/>
            <a:ext cx="60749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506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left plus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 14">
            <a:extLst>
              <a:ext uri="{FF2B5EF4-FFF2-40B4-BE49-F238E27FC236}">
                <a16:creationId xmlns:a16="http://schemas.microsoft.com/office/drawing/2014/main" id="{BA229E8A-8B7F-42AC-8826-59CB6EC29EDA}"/>
              </a:ext>
            </a:extLst>
          </p:cNvPr>
          <p:cNvSpPr/>
          <p:nvPr userDrawn="1"/>
        </p:nvSpPr>
        <p:spPr>
          <a:xfrm>
            <a:off x="4238471" y="0"/>
            <a:ext cx="3918234" cy="6641567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C32F0D98-3E82-44B6-B110-42FC7DE8C2A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09354" y="-1"/>
            <a:ext cx="7882646" cy="6641568"/>
          </a:xfrm>
          <a:custGeom>
            <a:avLst/>
            <a:gdLst>
              <a:gd name="connsiteX0" fmla="*/ 4929896 w 7882646"/>
              <a:gd name="connsiteY0" fmla="*/ 0 h 6641568"/>
              <a:gd name="connsiteX1" fmla="*/ 7882646 w 7882646"/>
              <a:gd name="connsiteY1" fmla="*/ 0 h 6641568"/>
              <a:gd name="connsiteX2" fmla="*/ 7882646 w 7882646"/>
              <a:gd name="connsiteY2" fmla="*/ 6641566 h 6641568"/>
              <a:gd name="connsiteX3" fmla="*/ 7882642 w 7882646"/>
              <a:gd name="connsiteY3" fmla="*/ 6641566 h 6641568"/>
              <a:gd name="connsiteX4" fmla="*/ 7882642 w 7882646"/>
              <a:gd name="connsiteY4" fmla="*/ 6424429 h 6641568"/>
              <a:gd name="connsiteX5" fmla="*/ 7618025 w 7882646"/>
              <a:gd name="connsiteY5" fmla="*/ 6641566 h 6641568"/>
              <a:gd name="connsiteX6" fmla="*/ 6767390 w 7882646"/>
              <a:gd name="connsiteY6" fmla="*/ 6641566 h 6641568"/>
              <a:gd name="connsiteX7" fmla="*/ 6767388 w 7882646"/>
              <a:gd name="connsiteY7" fmla="*/ 6641568 h 6641568"/>
              <a:gd name="connsiteX8" fmla="*/ 0 w 7882646"/>
              <a:gd name="connsiteY8" fmla="*/ 6641568 h 6641568"/>
              <a:gd name="connsiteX9" fmla="*/ 1 w 7882646"/>
              <a:gd name="connsiteY9" fmla="*/ 6641567 h 6641568"/>
              <a:gd name="connsiteX10" fmla="*/ 9655 w 7882646"/>
              <a:gd name="connsiteY10" fmla="*/ 6641567 h 6641568"/>
              <a:gd name="connsiteX11" fmla="*/ 989213 w 7882646"/>
              <a:gd name="connsiteY11" fmla="*/ 1 h 6641568"/>
              <a:gd name="connsiteX12" fmla="*/ 4929896 w 7882646"/>
              <a:gd name="connsiteY12" fmla="*/ 1 h 6641568"/>
              <a:gd name="connsiteX0" fmla="*/ 4929896 w 7890262"/>
              <a:gd name="connsiteY0" fmla="*/ 0 h 6653029"/>
              <a:gd name="connsiteX1" fmla="*/ 7882646 w 7890262"/>
              <a:gd name="connsiteY1" fmla="*/ 0 h 6653029"/>
              <a:gd name="connsiteX2" fmla="*/ 7882646 w 7890262"/>
              <a:gd name="connsiteY2" fmla="*/ 6641566 h 6653029"/>
              <a:gd name="connsiteX3" fmla="*/ 7882642 w 7890262"/>
              <a:gd name="connsiteY3" fmla="*/ 6641566 h 6653029"/>
              <a:gd name="connsiteX4" fmla="*/ 7890262 w 7890262"/>
              <a:gd name="connsiteY4" fmla="*/ 6653029 h 6653029"/>
              <a:gd name="connsiteX5" fmla="*/ 7618025 w 7890262"/>
              <a:gd name="connsiteY5" fmla="*/ 6641566 h 6653029"/>
              <a:gd name="connsiteX6" fmla="*/ 6767390 w 7890262"/>
              <a:gd name="connsiteY6" fmla="*/ 6641566 h 6653029"/>
              <a:gd name="connsiteX7" fmla="*/ 6767388 w 7890262"/>
              <a:gd name="connsiteY7" fmla="*/ 6641568 h 6653029"/>
              <a:gd name="connsiteX8" fmla="*/ 0 w 7890262"/>
              <a:gd name="connsiteY8" fmla="*/ 6641568 h 6653029"/>
              <a:gd name="connsiteX9" fmla="*/ 1 w 7890262"/>
              <a:gd name="connsiteY9" fmla="*/ 6641567 h 6653029"/>
              <a:gd name="connsiteX10" fmla="*/ 9655 w 7890262"/>
              <a:gd name="connsiteY10" fmla="*/ 6641567 h 6653029"/>
              <a:gd name="connsiteX11" fmla="*/ 989213 w 7890262"/>
              <a:gd name="connsiteY11" fmla="*/ 1 h 6653029"/>
              <a:gd name="connsiteX12" fmla="*/ 4929896 w 7890262"/>
              <a:gd name="connsiteY12" fmla="*/ 1 h 6653029"/>
              <a:gd name="connsiteX13" fmla="*/ 4929896 w 7890262"/>
              <a:gd name="connsiteY13" fmla="*/ 0 h 6653029"/>
              <a:gd name="connsiteX0" fmla="*/ 4929896 w 7882646"/>
              <a:gd name="connsiteY0" fmla="*/ 0 h 6641568"/>
              <a:gd name="connsiteX1" fmla="*/ 7882646 w 7882646"/>
              <a:gd name="connsiteY1" fmla="*/ 0 h 6641568"/>
              <a:gd name="connsiteX2" fmla="*/ 7882646 w 7882646"/>
              <a:gd name="connsiteY2" fmla="*/ 6641566 h 6641568"/>
              <a:gd name="connsiteX3" fmla="*/ 7882642 w 7882646"/>
              <a:gd name="connsiteY3" fmla="*/ 6641566 h 6641568"/>
              <a:gd name="connsiteX4" fmla="*/ 7875022 w 7882646"/>
              <a:gd name="connsiteY4" fmla="*/ 6637789 h 6641568"/>
              <a:gd name="connsiteX5" fmla="*/ 7618025 w 7882646"/>
              <a:gd name="connsiteY5" fmla="*/ 6641566 h 6641568"/>
              <a:gd name="connsiteX6" fmla="*/ 6767390 w 7882646"/>
              <a:gd name="connsiteY6" fmla="*/ 6641566 h 6641568"/>
              <a:gd name="connsiteX7" fmla="*/ 6767388 w 7882646"/>
              <a:gd name="connsiteY7" fmla="*/ 6641568 h 6641568"/>
              <a:gd name="connsiteX8" fmla="*/ 0 w 7882646"/>
              <a:gd name="connsiteY8" fmla="*/ 6641568 h 6641568"/>
              <a:gd name="connsiteX9" fmla="*/ 1 w 7882646"/>
              <a:gd name="connsiteY9" fmla="*/ 6641567 h 6641568"/>
              <a:gd name="connsiteX10" fmla="*/ 9655 w 7882646"/>
              <a:gd name="connsiteY10" fmla="*/ 6641567 h 6641568"/>
              <a:gd name="connsiteX11" fmla="*/ 989213 w 7882646"/>
              <a:gd name="connsiteY11" fmla="*/ 1 h 6641568"/>
              <a:gd name="connsiteX12" fmla="*/ 4929896 w 7882646"/>
              <a:gd name="connsiteY12" fmla="*/ 1 h 6641568"/>
              <a:gd name="connsiteX13" fmla="*/ 4929896 w 7882646"/>
              <a:gd name="connsiteY13" fmla="*/ 0 h 6641568"/>
              <a:gd name="connsiteX0" fmla="*/ 4929896 w 7882646"/>
              <a:gd name="connsiteY0" fmla="*/ 0 h 6733039"/>
              <a:gd name="connsiteX1" fmla="*/ 7882646 w 7882646"/>
              <a:gd name="connsiteY1" fmla="*/ 0 h 6733039"/>
              <a:gd name="connsiteX2" fmla="*/ 7882646 w 7882646"/>
              <a:gd name="connsiteY2" fmla="*/ 6641566 h 6733039"/>
              <a:gd name="connsiteX3" fmla="*/ 7882642 w 7882646"/>
              <a:gd name="connsiteY3" fmla="*/ 6641566 h 6733039"/>
              <a:gd name="connsiteX4" fmla="*/ 7775009 w 7882646"/>
              <a:gd name="connsiteY4" fmla="*/ 6733039 h 6733039"/>
              <a:gd name="connsiteX5" fmla="*/ 7618025 w 7882646"/>
              <a:gd name="connsiteY5" fmla="*/ 6641566 h 6733039"/>
              <a:gd name="connsiteX6" fmla="*/ 6767390 w 7882646"/>
              <a:gd name="connsiteY6" fmla="*/ 6641566 h 6733039"/>
              <a:gd name="connsiteX7" fmla="*/ 6767388 w 7882646"/>
              <a:gd name="connsiteY7" fmla="*/ 6641568 h 6733039"/>
              <a:gd name="connsiteX8" fmla="*/ 0 w 7882646"/>
              <a:gd name="connsiteY8" fmla="*/ 6641568 h 6733039"/>
              <a:gd name="connsiteX9" fmla="*/ 1 w 7882646"/>
              <a:gd name="connsiteY9" fmla="*/ 6641567 h 6733039"/>
              <a:gd name="connsiteX10" fmla="*/ 9655 w 7882646"/>
              <a:gd name="connsiteY10" fmla="*/ 6641567 h 6733039"/>
              <a:gd name="connsiteX11" fmla="*/ 989213 w 7882646"/>
              <a:gd name="connsiteY11" fmla="*/ 1 h 6733039"/>
              <a:gd name="connsiteX12" fmla="*/ 4929896 w 7882646"/>
              <a:gd name="connsiteY12" fmla="*/ 1 h 6733039"/>
              <a:gd name="connsiteX13" fmla="*/ 4929896 w 7882646"/>
              <a:gd name="connsiteY13" fmla="*/ 0 h 6733039"/>
              <a:gd name="connsiteX0" fmla="*/ 4929896 w 7882646"/>
              <a:gd name="connsiteY0" fmla="*/ 0 h 6641568"/>
              <a:gd name="connsiteX1" fmla="*/ 7882646 w 7882646"/>
              <a:gd name="connsiteY1" fmla="*/ 0 h 6641568"/>
              <a:gd name="connsiteX2" fmla="*/ 7882646 w 7882646"/>
              <a:gd name="connsiteY2" fmla="*/ 6641566 h 6641568"/>
              <a:gd name="connsiteX3" fmla="*/ 7882642 w 7882646"/>
              <a:gd name="connsiteY3" fmla="*/ 6641566 h 6641568"/>
              <a:gd name="connsiteX4" fmla="*/ 7618025 w 7882646"/>
              <a:gd name="connsiteY4" fmla="*/ 6641566 h 6641568"/>
              <a:gd name="connsiteX5" fmla="*/ 6767390 w 7882646"/>
              <a:gd name="connsiteY5" fmla="*/ 6641566 h 6641568"/>
              <a:gd name="connsiteX6" fmla="*/ 6767388 w 7882646"/>
              <a:gd name="connsiteY6" fmla="*/ 6641568 h 6641568"/>
              <a:gd name="connsiteX7" fmla="*/ 0 w 7882646"/>
              <a:gd name="connsiteY7" fmla="*/ 6641568 h 6641568"/>
              <a:gd name="connsiteX8" fmla="*/ 1 w 7882646"/>
              <a:gd name="connsiteY8" fmla="*/ 6641567 h 6641568"/>
              <a:gd name="connsiteX9" fmla="*/ 9655 w 7882646"/>
              <a:gd name="connsiteY9" fmla="*/ 6641567 h 6641568"/>
              <a:gd name="connsiteX10" fmla="*/ 989213 w 7882646"/>
              <a:gd name="connsiteY10" fmla="*/ 1 h 6641568"/>
              <a:gd name="connsiteX11" fmla="*/ 4929896 w 7882646"/>
              <a:gd name="connsiteY11" fmla="*/ 1 h 6641568"/>
              <a:gd name="connsiteX12" fmla="*/ 4929896 w 7882646"/>
              <a:gd name="connsiteY12" fmla="*/ 0 h 6641568"/>
              <a:gd name="connsiteX0" fmla="*/ 4929896 w 7882646"/>
              <a:gd name="connsiteY0" fmla="*/ 0 h 6641568"/>
              <a:gd name="connsiteX1" fmla="*/ 7882646 w 7882646"/>
              <a:gd name="connsiteY1" fmla="*/ 0 h 6641568"/>
              <a:gd name="connsiteX2" fmla="*/ 7882646 w 7882646"/>
              <a:gd name="connsiteY2" fmla="*/ 6641566 h 6641568"/>
              <a:gd name="connsiteX3" fmla="*/ 7882642 w 7882646"/>
              <a:gd name="connsiteY3" fmla="*/ 6641566 h 6641568"/>
              <a:gd name="connsiteX4" fmla="*/ 6767390 w 7882646"/>
              <a:gd name="connsiteY4" fmla="*/ 6641566 h 6641568"/>
              <a:gd name="connsiteX5" fmla="*/ 6767388 w 7882646"/>
              <a:gd name="connsiteY5" fmla="*/ 6641568 h 6641568"/>
              <a:gd name="connsiteX6" fmla="*/ 0 w 7882646"/>
              <a:gd name="connsiteY6" fmla="*/ 6641568 h 6641568"/>
              <a:gd name="connsiteX7" fmla="*/ 1 w 7882646"/>
              <a:gd name="connsiteY7" fmla="*/ 6641567 h 6641568"/>
              <a:gd name="connsiteX8" fmla="*/ 9655 w 7882646"/>
              <a:gd name="connsiteY8" fmla="*/ 6641567 h 6641568"/>
              <a:gd name="connsiteX9" fmla="*/ 989213 w 7882646"/>
              <a:gd name="connsiteY9" fmla="*/ 1 h 6641568"/>
              <a:gd name="connsiteX10" fmla="*/ 4929896 w 7882646"/>
              <a:gd name="connsiteY10" fmla="*/ 1 h 6641568"/>
              <a:gd name="connsiteX11" fmla="*/ 4929896 w 7882646"/>
              <a:gd name="connsiteY11" fmla="*/ 0 h 6641568"/>
              <a:gd name="connsiteX0" fmla="*/ 4929896 w 7882646"/>
              <a:gd name="connsiteY0" fmla="*/ 0 h 6641568"/>
              <a:gd name="connsiteX1" fmla="*/ 7882646 w 7882646"/>
              <a:gd name="connsiteY1" fmla="*/ 0 h 6641568"/>
              <a:gd name="connsiteX2" fmla="*/ 7882646 w 7882646"/>
              <a:gd name="connsiteY2" fmla="*/ 6641566 h 6641568"/>
              <a:gd name="connsiteX3" fmla="*/ 7882642 w 7882646"/>
              <a:gd name="connsiteY3" fmla="*/ 6641566 h 6641568"/>
              <a:gd name="connsiteX4" fmla="*/ 6767390 w 7882646"/>
              <a:gd name="connsiteY4" fmla="*/ 6641566 h 6641568"/>
              <a:gd name="connsiteX5" fmla="*/ 0 w 7882646"/>
              <a:gd name="connsiteY5" fmla="*/ 6641568 h 6641568"/>
              <a:gd name="connsiteX6" fmla="*/ 1 w 7882646"/>
              <a:gd name="connsiteY6" fmla="*/ 6641567 h 6641568"/>
              <a:gd name="connsiteX7" fmla="*/ 9655 w 7882646"/>
              <a:gd name="connsiteY7" fmla="*/ 6641567 h 6641568"/>
              <a:gd name="connsiteX8" fmla="*/ 989213 w 7882646"/>
              <a:gd name="connsiteY8" fmla="*/ 1 h 6641568"/>
              <a:gd name="connsiteX9" fmla="*/ 4929896 w 7882646"/>
              <a:gd name="connsiteY9" fmla="*/ 1 h 6641568"/>
              <a:gd name="connsiteX10" fmla="*/ 4929896 w 7882646"/>
              <a:gd name="connsiteY10" fmla="*/ 0 h 6641568"/>
              <a:gd name="connsiteX0" fmla="*/ 4929896 w 7882646"/>
              <a:gd name="connsiteY0" fmla="*/ 0 h 6641568"/>
              <a:gd name="connsiteX1" fmla="*/ 7882646 w 7882646"/>
              <a:gd name="connsiteY1" fmla="*/ 0 h 6641568"/>
              <a:gd name="connsiteX2" fmla="*/ 7882646 w 7882646"/>
              <a:gd name="connsiteY2" fmla="*/ 6641566 h 6641568"/>
              <a:gd name="connsiteX3" fmla="*/ 7882642 w 7882646"/>
              <a:gd name="connsiteY3" fmla="*/ 6641566 h 6641568"/>
              <a:gd name="connsiteX4" fmla="*/ 0 w 7882646"/>
              <a:gd name="connsiteY4" fmla="*/ 6641568 h 6641568"/>
              <a:gd name="connsiteX5" fmla="*/ 1 w 7882646"/>
              <a:gd name="connsiteY5" fmla="*/ 6641567 h 6641568"/>
              <a:gd name="connsiteX6" fmla="*/ 9655 w 7882646"/>
              <a:gd name="connsiteY6" fmla="*/ 6641567 h 6641568"/>
              <a:gd name="connsiteX7" fmla="*/ 989213 w 7882646"/>
              <a:gd name="connsiteY7" fmla="*/ 1 h 6641568"/>
              <a:gd name="connsiteX8" fmla="*/ 4929896 w 7882646"/>
              <a:gd name="connsiteY8" fmla="*/ 1 h 6641568"/>
              <a:gd name="connsiteX9" fmla="*/ 4929896 w 7882646"/>
              <a:gd name="connsiteY9" fmla="*/ 0 h 6641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82646" h="6641568">
                <a:moveTo>
                  <a:pt x="4929896" y="0"/>
                </a:moveTo>
                <a:lnTo>
                  <a:pt x="7882646" y="0"/>
                </a:lnTo>
                <a:lnTo>
                  <a:pt x="7882646" y="6641566"/>
                </a:lnTo>
                <a:lnTo>
                  <a:pt x="7882642" y="6641566"/>
                </a:lnTo>
                <a:lnTo>
                  <a:pt x="0" y="6641568"/>
                </a:lnTo>
                <a:lnTo>
                  <a:pt x="1" y="6641567"/>
                </a:lnTo>
                <a:lnTo>
                  <a:pt x="9655" y="6641567"/>
                </a:lnTo>
                <a:lnTo>
                  <a:pt x="989213" y="1"/>
                </a:lnTo>
                <a:lnTo>
                  <a:pt x="4929896" y="1"/>
                </a:lnTo>
                <a:lnTo>
                  <a:pt x="4929896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56819B-874D-4084-89D7-0AAECCAFD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9BECE9-95C1-476F-AD1B-BB15926E7A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0837BA1-28F3-44EC-915F-1BD46819F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984" y="448056"/>
            <a:ext cx="3788147" cy="1971674"/>
          </a:xfrm>
          <a:noFill/>
        </p:spPr>
        <p:txBody>
          <a:bodyPr anchor="b" anchorCtr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F399249-A61F-45D6-9937-B4C3F1DCC6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3224" y="2523744"/>
            <a:ext cx="3788146" cy="3120607"/>
          </a:xfrm>
        </p:spPr>
        <p:txBody>
          <a:bodyPr>
            <a:noAutofit/>
          </a:bodyPr>
          <a:lstStyle>
            <a:lvl1pPr marL="182880" indent="-182880">
              <a:lnSpc>
                <a:spcPts val="2000"/>
              </a:lnSpc>
              <a:buClr>
                <a:schemeClr val="accent6"/>
              </a:buClr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 marL="365760" indent="-182880">
              <a:lnSpc>
                <a:spcPts val="2000"/>
              </a:lnSpc>
              <a:spcBef>
                <a:spcPts val="3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548640" indent="-182880">
              <a:lnSpc>
                <a:spcPts val="2000"/>
              </a:lnSpc>
              <a:spcBef>
                <a:spcPts val="3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3pPr>
            <a:lvl4pPr marL="731520" indent="-182880">
              <a:lnSpc>
                <a:spcPts val="2000"/>
              </a:lnSpc>
              <a:spcBef>
                <a:spcPts val="3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4pPr>
            <a:lvl5pPr marL="914400" indent="-182880">
              <a:lnSpc>
                <a:spcPts val="2000"/>
              </a:lnSpc>
              <a:spcBef>
                <a:spcPts val="3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6FB331-A0D5-44DA-9B7C-376664034185}"/>
              </a:ext>
            </a:extLst>
          </p:cNvPr>
          <p:cNvSpPr/>
          <p:nvPr userDrawn="1"/>
        </p:nvSpPr>
        <p:spPr>
          <a:xfrm>
            <a:off x="-1" y="6641567"/>
            <a:ext cx="12191999" cy="2352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Content Placeholder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116E543A-2273-4A65-86D4-BDDBDE5AE2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768" y="6294990"/>
            <a:ext cx="914400" cy="23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3640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 14">
            <a:extLst>
              <a:ext uri="{FF2B5EF4-FFF2-40B4-BE49-F238E27FC236}">
                <a16:creationId xmlns:a16="http://schemas.microsoft.com/office/drawing/2014/main" id="{8BB0BCAC-9DEE-4DF5-8E6A-47106C95D6F0}"/>
              </a:ext>
            </a:extLst>
          </p:cNvPr>
          <p:cNvSpPr/>
          <p:nvPr userDrawn="1"/>
        </p:nvSpPr>
        <p:spPr>
          <a:xfrm>
            <a:off x="1389676" y="0"/>
            <a:ext cx="3918234" cy="6641567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6FC23C9-AB9A-4601-A049-B1B45DA79B9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5223925" cy="6641567"/>
          </a:xfrm>
          <a:custGeom>
            <a:avLst/>
            <a:gdLst>
              <a:gd name="connsiteX0" fmla="*/ 0 w 5223925"/>
              <a:gd name="connsiteY0" fmla="*/ 0 h 6641567"/>
              <a:gd name="connsiteX1" fmla="*/ 5223925 w 5223925"/>
              <a:gd name="connsiteY1" fmla="*/ 0 h 6641567"/>
              <a:gd name="connsiteX2" fmla="*/ 4244360 w 5223925"/>
              <a:gd name="connsiteY2" fmla="*/ 6641567 h 6641567"/>
              <a:gd name="connsiteX3" fmla="*/ 0 w 5223925"/>
              <a:gd name="connsiteY3" fmla="*/ 6641567 h 6641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3925" h="6641567">
                <a:moveTo>
                  <a:pt x="0" y="0"/>
                </a:moveTo>
                <a:lnTo>
                  <a:pt x="5223925" y="0"/>
                </a:lnTo>
                <a:lnTo>
                  <a:pt x="4244360" y="6641567"/>
                </a:lnTo>
                <a:lnTo>
                  <a:pt x="0" y="664156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80B46C2-D1F9-4856-AE18-B3D5C36EE7B0}"/>
              </a:ext>
            </a:extLst>
          </p:cNvPr>
          <p:cNvSpPr/>
          <p:nvPr userDrawn="1"/>
        </p:nvSpPr>
        <p:spPr>
          <a:xfrm>
            <a:off x="-1" y="6641567"/>
            <a:ext cx="12191999" cy="23523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3">
            <a:extLst>
              <a:ext uri="{FF2B5EF4-FFF2-40B4-BE49-F238E27FC236}">
                <a16:creationId xmlns:a16="http://schemas.microsoft.com/office/drawing/2014/main" id="{9DB6F2DF-0A90-4ED4-ABC9-CC65A0EBE6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31536" y="1563624"/>
            <a:ext cx="6217920" cy="950976"/>
          </a:xfrm>
        </p:spPr>
        <p:txBody>
          <a:bodyPr anchor="b" anchorCtr="0">
            <a:noAutofit/>
          </a:bodyPr>
          <a:lstStyle>
            <a:lvl1pPr>
              <a:lnSpc>
                <a:spcPts val="2700"/>
              </a:lnSpc>
              <a:defRPr sz="2800" spc="-80" baseline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enter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E3706D-B82F-4FA1-AC7D-9A94BBF865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30838" y="2733675"/>
            <a:ext cx="6218237" cy="3325813"/>
          </a:xfrm>
        </p:spPr>
        <p:txBody>
          <a:bodyPr/>
          <a:lstStyle>
            <a:lvl1pPr marL="182880" indent="-182880">
              <a:buFont typeface="Arial" panose="020B0604020202020204" pitchFamily="34" charset="0"/>
              <a:buChar char="•"/>
              <a:defRPr/>
            </a:lvl1pPr>
            <a:lvl2pPr marL="365760" indent="-182880">
              <a:spcBef>
                <a:spcPts val="300"/>
              </a:spcBef>
              <a:defRPr/>
            </a:lvl2pPr>
            <a:lvl3pPr marL="548640" indent="-182880">
              <a:spcBef>
                <a:spcPts val="300"/>
              </a:spcBef>
              <a:defRPr/>
            </a:lvl3pPr>
            <a:lvl4pPr marL="731520" indent="-182880">
              <a:spcBef>
                <a:spcPts val="300"/>
              </a:spcBef>
              <a:defRPr/>
            </a:lvl4pPr>
            <a:lvl5pPr marL="914400" indent="-182880">
              <a:spcBef>
                <a:spcPts val="3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1A53C4C-CACE-4F02-9EC2-1D96A95948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4488" y="6285840"/>
            <a:ext cx="4673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A9BECE9-95C1-476F-AD1B-BB15926E7A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6">
            <a:extLst>
              <a:ext uri="{FF2B5EF4-FFF2-40B4-BE49-F238E27FC236}">
                <a16:creationId xmlns:a16="http://schemas.microsoft.com/office/drawing/2014/main" id="{324DBAD2-DCB3-4461-B933-049BDA0F9F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30838" y="6281928"/>
            <a:ext cx="5933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430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C8C20FD-3F64-401B-8132-21E0520E1497}"/>
              </a:ext>
            </a:extLst>
          </p:cNvPr>
          <p:cNvSpPr/>
          <p:nvPr userDrawn="1"/>
        </p:nvSpPr>
        <p:spPr>
          <a:xfrm>
            <a:off x="285750" y="6172200"/>
            <a:ext cx="1219200" cy="450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FF87FC-9DE1-4DCD-AF69-BEF9B61752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alphaModFix amt="6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" y="-10008"/>
            <a:ext cx="12191997" cy="6723529"/>
          </a:xfrm>
          <a:prstGeom prst="rect">
            <a:avLst/>
          </a:pr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B461177-A7E8-4C1F-8F4B-2EFA3AF0D874}"/>
              </a:ext>
            </a:extLst>
          </p:cNvPr>
          <p:cNvSpPr/>
          <p:nvPr userDrawn="1"/>
        </p:nvSpPr>
        <p:spPr>
          <a:xfrm>
            <a:off x="3139421" y="-17628"/>
            <a:ext cx="9052579" cy="6876800"/>
          </a:xfrm>
          <a:custGeom>
            <a:avLst/>
            <a:gdLst>
              <a:gd name="connsiteX0" fmla="*/ 1014260 w 9052579"/>
              <a:gd name="connsiteY0" fmla="*/ 0 h 6876800"/>
              <a:gd name="connsiteX1" fmla="*/ 2628927 w 9052579"/>
              <a:gd name="connsiteY1" fmla="*/ 0 h 6876800"/>
              <a:gd name="connsiteX2" fmla="*/ 4057038 w 9052579"/>
              <a:gd name="connsiteY2" fmla="*/ 0 h 6876800"/>
              <a:gd name="connsiteX3" fmla="*/ 9052579 w 9052579"/>
              <a:gd name="connsiteY3" fmla="*/ 0 h 6876800"/>
              <a:gd name="connsiteX4" fmla="*/ 9052579 w 9052579"/>
              <a:gd name="connsiteY4" fmla="*/ 6784188 h 6876800"/>
              <a:gd name="connsiteX5" fmla="*/ 3056439 w 9052579"/>
              <a:gd name="connsiteY5" fmla="*/ 6784188 h 6876800"/>
              <a:gd name="connsiteX6" fmla="*/ 3042779 w 9052579"/>
              <a:gd name="connsiteY6" fmla="*/ 6876800 h 6876800"/>
              <a:gd name="connsiteX7" fmla="*/ 0 w 9052579"/>
              <a:gd name="connsiteY7" fmla="*/ 6876800 h 6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52579" h="6876800">
                <a:moveTo>
                  <a:pt x="1014260" y="0"/>
                </a:moveTo>
                <a:lnTo>
                  <a:pt x="2628927" y="0"/>
                </a:lnTo>
                <a:lnTo>
                  <a:pt x="4057038" y="0"/>
                </a:lnTo>
                <a:lnTo>
                  <a:pt x="9052579" y="0"/>
                </a:lnTo>
                <a:lnTo>
                  <a:pt x="9052579" y="6784188"/>
                </a:lnTo>
                <a:lnTo>
                  <a:pt x="3056439" y="6784188"/>
                </a:lnTo>
                <a:lnTo>
                  <a:pt x="3042779" y="6876800"/>
                </a:lnTo>
                <a:lnTo>
                  <a:pt x="0" y="68768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D34BCF-7DE4-4BA3-8814-2AB0B102E588}"/>
              </a:ext>
            </a:extLst>
          </p:cNvPr>
          <p:cNvSpPr/>
          <p:nvPr userDrawn="1"/>
        </p:nvSpPr>
        <p:spPr>
          <a:xfrm>
            <a:off x="-1" y="6641567"/>
            <a:ext cx="12191999" cy="23523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1DFD8346-4B2F-43B9-BA51-CA490DE2CBC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768" y="6291072"/>
            <a:ext cx="914400" cy="2382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6B082E-64D9-4835-B5F7-B26E48745B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5605" y="348759"/>
            <a:ext cx="1588007" cy="1180485"/>
          </a:xfrm>
        </p:spPr>
        <p:txBody>
          <a:bodyPr/>
          <a:lstStyle>
            <a:lvl1pPr>
              <a:lnSpc>
                <a:spcPts val="28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Table of</a:t>
            </a:r>
            <a:br>
              <a:rPr lang="en-US" dirty="0"/>
            </a:br>
            <a:r>
              <a:rPr lang="en-US" dirty="0"/>
              <a:t>Contents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E6BEF1-4249-44DD-ACBC-DAE1ABFF9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ECE9-95C1-476F-AD1B-BB15926E7A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D8E15FC-D227-4615-BD76-0E175845A98F}"/>
              </a:ext>
            </a:extLst>
          </p:cNvPr>
          <p:cNvCxnSpPr>
            <a:cxnSpLocks/>
          </p:cNvCxnSpPr>
          <p:nvPr userDrawn="1"/>
        </p:nvCxnSpPr>
        <p:spPr>
          <a:xfrm>
            <a:off x="1307592" y="-10008"/>
            <a:ext cx="0" cy="1479416"/>
          </a:xfrm>
          <a:prstGeom prst="line">
            <a:avLst/>
          </a:prstGeom>
          <a:ln w="2222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1198C4F-0D5B-4338-8755-7C9A45881A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44871" y="2699477"/>
            <a:ext cx="698337" cy="3617981"/>
          </a:xfrm>
        </p:spPr>
        <p:txBody>
          <a:bodyPr>
            <a:noAutofit/>
          </a:bodyPr>
          <a:lstStyle>
            <a:lvl1pPr marL="0" indent="0" algn="r">
              <a:lnSpc>
                <a:spcPts val="2800"/>
              </a:lnSpc>
              <a:spcBef>
                <a:spcPts val="1200"/>
              </a:spcBef>
              <a:buNone/>
              <a:defRPr sz="2800" b="0">
                <a:solidFill>
                  <a:srgbClr val="FF0000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A4537B5-DE05-48A5-8580-C961FF76011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65776" y="2679192"/>
            <a:ext cx="6720840" cy="3619500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Section Divider</a:t>
            </a:r>
          </a:p>
        </p:txBody>
      </p:sp>
    </p:spTree>
    <p:extLst>
      <p:ext uri="{BB962C8B-B14F-4D97-AF65-F5344CB8AC3E}">
        <p14:creationId xmlns:p14="http://schemas.microsoft.com/office/powerpoint/2010/main" val="17647073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long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9FCB570C-BA16-4DA0-B0EF-0272C459E4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905"/>
            <a:ext cx="12192000" cy="6869430"/>
          </a:xfrm>
          <a:custGeom>
            <a:avLst/>
            <a:gdLst>
              <a:gd name="connsiteX0" fmla="*/ 1 w 12192000"/>
              <a:gd name="connsiteY0" fmla="*/ 382492 h 6869430"/>
              <a:gd name="connsiteX1" fmla="*/ 1 w 12192000"/>
              <a:gd name="connsiteY1" fmla="*/ 1363010 h 6869430"/>
              <a:gd name="connsiteX2" fmla="*/ 10793509 w 12192000"/>
              <a:gd name="connsiteY2" fmla="*/ 1364912 h 6869430"/>
              <a:gd name="connsiteX3" fmla="*/ 10986858 w 12192000"/>
              <a:gd name="connsiteY3" fmla="*/ 382492 h 6869430"/>
              <a:gd name="connsiteX4" fmla="*/ 0 w 12192000"/>
              <a:gd name="connsiteY4" fmla="*/ 0 h 6869430"/>
              <a:gd name="connsiteX5" fmla="*/ 12192000 w 12192000"/>
              <a:gd name="connsiteY5" fmla="*/ 1905 h 6869430"/>
              <a:gd name="connsiteX6" fmla="*/ 12192000 w 12192000"/>
              <a:gd name="connsiteY6" fmla="*/ 6422353 h 6869430"/>
              <a:gd name="connsiteX7" fmla="*/ 11921801 w 12192000"/>
              <a:gd name="connsiteY7" fmla="*/ 6644070 h 6869430"/>
              <a:gd name="connsiteX8" fmla="*/ 1 w 12192000"/>
              <a:gd name="connsiteY8" fmla="*/ 6644070 h 6869430"/>
              <a:gd name="connsiteX9" fmla="*/ 1 w 12192000"/>
              <a:gd name="connsiteY9" fmla="*/ 6869430 h 6869430"/>
              <a:gd name="connsiteX10" fmla="*/ 0 w 12192000"/>
              <a:gd name="connsiteY10" fmla="*/ 6869430 h 6869430"/>
              <a:gd name="connsiteX0" fmla="*/ 1 w 12192000"/>
              <a:gd name="connsiteY0" fmla="*/ 382492 h 6869430"/>
              <a:gd name="connsiteX1" fmla="*/ 1 w 12192000"/>
              <a:gd name="connsiteY1" fmla="*/ 1363010 h 6869430"/>
              <a:gd name="connsiteX2" fmla="*/ 10793509 w 12192000"/>
              <a:gd name="connsiteY2" fmla="*/ 1364912 h 6869430"/>
              <a:gd name="connsiteX3" fmla="*/ 10986858 w 12192000"/>
              <a:gd name="connsiteY3" fmla="*/ 382492 h 6869430"/>
              <a:gd name="connsiteX4" fmla="*/ 1 w 12192000"/>
              <a:gd name="connsiteY4" fmla="*/ 382492 h 6869430"/>
              <a:gd name="connsiteX5" fmla="*/ 0 w 12192000"/>
              <a:gd name="connsiteY5" fmla="*/ 0 h 6869430"/>
              <a:gd name="connsiteX6" fmla="*/ 12192000 w 12192000"/>
              <a:gd name="connsiteY6" fmla="*/ 1905 h 6869430"/>
              <a:gd name="connsiteX7" fmla="*/ 12192000 w 12192000"/>
              <a:gd name="connsiteY7" fmla="*/ 6646191 h 6869430"/>
              <a:gd name="connsiteX8" fmla="*/ 11921801 w 12192000"/>
              <a:gd name="connsiteY8" fmla="*/ 6644070 h 6869430"/>
              <a:gd name="connsiteX9" fmla="*/ 1 w 12192000"/>
              <a:gd name="connsiteY9" fmla="*/ 6644070 h 6869430"/>
              <a:gd name="connsiteX10" fmla="*/ 1 w 12192000"/>
              <a:gd name="connsiteY10" fmla="*/ 6869430 h 6869430"/>
              <a:gd name="connsiteX11" fmla="*/ 0 w 12192000"/>
              <a:gd name="connsiteY11" fmla="*/ 6869430 h 6869430"/>
              <a:gd name="connsiteX12" fmla="*/ 0 w 12192000"/>
              <a:gd name="connsiteY12" fmla="*/ 0 h 6869430"/>
              <a:gd name="connsiteX0" fmla="*/ 1 w 12192000"/>
              <a:gd name="connsiteY0" fmla="*/ 382492 h 6869430"/>
              <a:gd name="connsiteX1" fmla="*/ 1 w 12192000"/>
              <a:gd name="connsiteY1" fmla="*/ 1363010 h 6869430"/>
              <a:gd name="connsiteX2" fmla="*/ 10793509 w 12192000"/>
              <a:gd name="connsiteY2" fmla="*/ 1364912 h 6869430"/>
              <a:gd name="connsiteX3" fmla="*/ 10986858 w 12192000"/>
              <a:gd name="connsiteY3" fmla="*/ 382492 h 6869430"/>
              <a:gd name="connsiteX4" fmla="*/ 1 w 12192000"/>
              <a:gd name="connsiteY4" fmla="*/ 382492 h 6869430"/>
              <a:gd name="connsiteX5" fmla="*/ 0 w 12192000"/>
              <a:gd name="connsiteY5" fmla="*/ 0 h 6869430"/>
              <a:gd name="connsiteX6" fmla="*/ 12192000 w 12192000"/>
              <a:gd name="connsiteY6" fmla="*/ 1905 h 6869430"/>
              <a:gd name="connsiteX7" fmla="*/ 12192000 w 12192000"/>
              <a:gd name="connsiteY7" fmla="*/ 6646191 h 6869430"/>
              <a:gd name="connsiteX8" fmla="*/ 1 w 12192000"/>
              <a:gd name="connsiteY8" fmla="*/ 6644070 h 6869430"/>
              <a:gd name="connsiteX9" fmla="*/ 1 w 12192000"/>
              <a:gd name="connsiteY9" fmla="*/ 6869430 h 6869430"/>
              <a:gd name="connsiteX10" fmla="*/ 0 w 12192000"/>
              <a:gd name="connsiteY10" fmla="*/ 6869430 h 6869430"/>
              <a:gd name="connsiteX11" fmla="*/ 0 w 12192000"/>
              <a:gd name="connsiteY11" fmla="*/ 0 h 6869430"/>
              <a:gd name="connsiteX0" fmla="*/ 1 w 12192000"/>
              <a:gd name="connsiteY0" fmla="*/ 382492 h 6869430"/>
              <a:gd name="connsiteX1" fmla="*/ 1 w 12192000"/>
              <a:gd name="connsiteY1" fmla="*/ 1363010 h 6869430"/>
              <a:gd name="connsiteX2" fmla="*/ 10793509 w 12192000"/>
              <a:gd name="connsiteY2" fmla="*/ 1364912 h 6869430"/>
              <a:gd name="connsiteX3" fmla="*/ 10986858 w 12192000"/>
              <a:gd name="connsiteY3" fmla="*/ 382492 h 6869430"/>
              <a:gd name="connsiteX4" fmla="*/ 1 w 12192000"/>
              <a:gd name="connsiteY4" fmla="*/ 382492 h 6869430"/>
              <a:gd name="connsiteX5" fmla="*/ 0 w 12192000"/>
              <a:gd name="connsiteY5" fmla="*/ 0 h 6869430"/>
              <a:gd name="connsiteX6" fmla="*/ 12192000 w 12192000"/>
              <a:gd name="connsiteY6" fmla="*/ 1905 h 6869430"/>
              <a:gd name="connsiteX7" fmla="*/ 12192000 w 12192000"/>
              <a:gd name="connsiteY7" fmla="*/ 6646191 h 6869430"/>
              <a:gd name="connsiteX8" fmla="*/ 1 w 12192000"/>
              <a:gd name="connsiteY8" fmla="*/ 6644070 h 6869430"/>
              <a:gd name="connsiteX9" fmla="*/ 1 w 12192000"/>
              <a:gd name="connsiteY9" fmla="*/ 6869430 h 6869430"/>
              <a:gd name="connsiteX10" fmla="*/ 0 w 12192000"/>
              <a:gd name="connsiteY10" fmla="*/ 6869430 h 6869430"/>
              <a:gd name="connsiteX11" fmla="*/ 0 w 12192000"/>
              <a:gd name="connsiteY11" fmla="*/ 0 h 6869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69430">
                <a:moveTo>
                  <a:pt x="1" y="382492"/>
                </a:moveTo>
                <a:lnTo>
                  <a:pt x="1" y="1363010"/>
                </a:lnTo>
                <a:lnTo>
                  <a:pt x="10793509" y="1364912"/>
                </a:lnTo>
                <a:lnTo>
                  <a:pt x="10986858" y="382492"/>
                </a:lnTo>
                <a:lnTo>
                  <a:pt x="1" y="382492"/>
                </a:lnTo>
                <a:close/>
                <a:moveTo>
                  <a:pt x="0" y="0"/>
                </a:moveTo>
                <a:lnTo>
                  <a:pt x="12192000" y="1905"/>
                </a:lnTo>
                <a:lnTo>
                  <a:pt x="12192000" y="6646191"/>
                </a:lnTo>
                <a:lnTo>
                  <a:pt x="1" y="6644070"/>
                </a:lnTo>
                <a:lnTo>
                  <a:pt x="1" y="6869430"/>
                </a:lnTo>
                <a:lnTo>
                  <a:pt x="0" y="686943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550F61-74D2-4DFE-8CE7-5D06685E2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fld id="{2A9BECE9-95C1-476F-AD1B-BB15926E7A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29F6E2-1DA6-4A6F-9169-6365AB20F1A8}"/>
              </a:ext>
            </a:extLst>
          </p:cNvPr>
          <p:cNvSpPr/>
          <p:nvPr userDrawn="1"/>
        </p:nvSpPr>
        <p:spPr>
          <a:xfrm>
            <a:off x="-1" y="6641567"/>
            <a:ext cx="12191999" cy="23523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14C713-EF8C-49BD-88D2-9C760E678F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951" y="6294446"/>
            <a:ext cx="914199" cy="246525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6BF20938-6BA2-446C-BFC3-37AC54AC35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208" y="508000"/>
            <a:ext cx="10231459" cy="843132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Full image slide with a long title</a:t>
            </a:r>
          </a:p>
        </p:txBody>
      </p:sp>
    </p:spTree>
    <p:extLst>
      <p:ext uri="{BB962C8B-B14F-4D97-AF65-F5344CB8AC3E}">
        <p14:creationId xmlns:p14="http://schemas.microsoft.com/office/powerpoint/2010/main" val="26588601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short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85D04597-DD31-4620-9846-4511E8E74A0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905"/>
            <a:ext cx="12192000" cy="6869430"/>
          </a:xfrm>
          <a:custGeom>
            <a:avLst/>
            <a:gdLst>
              <a:gd name="connsiteX0" fmla="*/ 1 w 12192001"/>
              <a:gd name="connsiteY0" fmla="*/ 0 h 6869430"/>
              <a:gd name="connsiteX1" fmla="*/ 12192001 w 12192001"/>
              <a:gd name="connsiteY1" fmla="*/ 1905 h 6869430"/>
              <a:gd name="connsiteX2" fmla="*/ 12192001 w 12192001"/>
              <a:gd name="connsiteY2" fmla="*/ 6422353 h 6869430"/>
              <a:gd name="connsiteX3" fmla="*/ 11921802 w 12192001"/>
              <a:gd name="connsiteY3" fmla="*/ 6644070 h 6869430"/>
              <a:gd name="connsiteX4" fmla="*/ 2 w 12192001"/>
              <a:gd name="connsiteY4" fmla="*/ 6644070 h 6869430"/>
              <a:gd name="connsiteX5" fmla="*/ 2 w 12192001"/>
              <a:gd name="connsiteY5" fmla="*/ 6869430 h 6869430"/>
              <a:gd name="connsiteX6" fmla="*/ 1 w 12192001"/>
              <a:gd name="connsiteY6" fmla="*/ 6869430 h 6869430"/>
              <a:gd name="connsiteX7" fmla="*/ 1 w 12192001"/>
              <a:gd name="connsiteY7" fmla="*/ 1841591 h 6869430"/>
              <a:gd name="connsiteX8" fmla="*/ 0 w 12192001"/>
              <a:gd name="connsiteY8" fmla="*/ 1841591 h 6869430"/>
              <a:gd name="connsiteX9" fmla="*/ 0 w 12192001"/>
              <a:gd name="connsiteY9" fmla="*/ 1363724 h 6869430"/>
              <a:gd name="connsiteX10" fmla="*/ 6739413 w 12192001"/>
              <a:gd name="connsiteY10" fmla="*/ 1364912 h 6869430"/>
              <a:gd name="connsiteX11" fmla="*/ 6932762 w 12192001"/>
              <a:gd name="connsiteY11" fmla="*/ 382492 h 6869430"/>
              <a:gd name="connsiteX12" fmla="*/ 0 w 12192001"/>
              <a:gd name="connsiteY12" fmla="*/ 382492 h 6869430"/>
              <a:gd name="connsiteX13" fmla="*/ 0 w 12192001"/>
              <a:gd name="connsiteY13" fmla="*/ 88991 h 6869430"/>
              <a:gd name="connsiteX14" fmla="*/ 1 w 12192001"/>
              <a:gd name="connsiteY14" fmla="*/ 88991 h 6869430"/>
              <a:gd name="connsiteX0" fmla="*/ 1 w 12192001"/>
              <a:gd name="connsiteY0" fmla="*/ 0 h 6869430"/>
              <a:gd name="connsiteX1" fmla="*/ 12192001 w 12192001"/>
              <a:gd name="connsiteY1" fmla="*/ 1905 h 6869430"/>
              <a:gd name="connsiteX2" fmla="*/ 12192001 w 12192001"/>
              <a:gd name="connsiteY2" fmla="*/ 6641428 h 6869430"/>
              <a:gd name="connsiteX3" fmla="*/ 11921802 w 12192001"/>
              <a:gd name="connsiteY3" fmla="*/ 6644070 h 6869430"/>
              <a:gd name="connsiteX4" fmla="*/ 2 w 12192001"/>
              <a:gd name="connsiteY4" fmla="*/ 6644070 h 6869430"/>
              <a:gd name="connsiteX5" fmla="*/ 2 w 12192001"/>
              <a:gd name="connsiteY5" fmla="*/ 6869430 h 6869430"/>
              <a:gd name="connsiteX6" fmla="*/ 1 w 12192001"/>
              <a:gd name="connsiteY6" fmla="*/ 6869430 h 6869430"/>
              <a:gd name="connsiteX7" fmla="*/ 1 w 12192001"/>
              <a:gd name="connsiteY7" fmla="*/ 1841591 h 6869430"/>
              <a:gd name="connsiteX8" fmla="*/ 0 w 12192001"/>
              <a:gd name="connsiteY8" fmla="*/ 1841591 h 6869430"/>
              <a:gd name="connsiteX9" fmla="*/ 0 w 12192001"/>
              <a:gd name="connsiteY9" fmla="*/ 1363724 h 6869430"/>
              <a:gd name="connsiteX10" fmla="*/ 6739413 w 12192001"/>
              <a:gd name="connsiteY10" fmla="*/ 1364912 h 6869430"/>
              <a:gd name="connsiteX11" fmla="*/ 6932762 w 12192001"/>
              <a:gd name="connsiteY11" fmla="*/ 382492 h 6869430"/>
              <a:gd name="connsiteX12" fmla="*/ 0 w 12192001"/>
              <a:gd name="connsiteY12" fmla="*/ 382492 h 6869430"/>
              <a:gd name="connsiteX13" fmla="*/ 0 w 12192001"/>
              <a:gd name="connsiteY13" fmla="*/ 88991 h 6869430"/>
              <a:gd name="connsiteX14" fmla="*/ 1 w 12192001"/>
              <a:gd name="connsiteY14" fmla="*/ 88991 h 6869430"/>
              <a:gd name="connsiteX15" fmla="*/ 1 w 12192001"/>
              <a:gd name="connsiteY15" fmla="*/ 0 h 6869430"/>
              <a:gd name="connsiteX0" fmla="*/ 1 w 12192001"/>
              <a:gd name="connsiteY0" fmla="*/ 0 h 6869430"/>
              <a:gd name="connsiteX1" fmla="*/ 12192001 w 12192001"/>
              <a:gd name="connsiteY1" fmla="*/ 1905 h 6869430"/>
              <a:gd name="connsiteX2" fmla="*/ 12192001 w 12192001"/>
              <a:gd name="connsiteY2" fmla="*/ 6641428 h 6869430"/>
              <a:gd name="connsiteX3" fmla="*/ 2 w 12192001"/>
              <a:gd name="connsiteY3" fmla="*/ 6644070 h 6869430"/>
              <a:gd name="connsiteX4" fmla="*/ 2 w 12192001"/>
              <a:gd name="connsiteY4" fmla="*/ 6869430 h 6869430"/>
              <a:gd name="connsiteX5" fmla="*/ 1 w 12192001"/>
              <a:gd name="connsiteY5" fmla="*/ 6869430 h 6869430"/>
              <a:gd name="connsiteX6" fmla="*/ 1 w 12192001"/>
              <a:gd name="connsiteY6" fmla="*/ 1841591 h 6869430"/>
              <a:gd name="connsiteX7" fmla="*/ 0 w 12192001"/>
              <a:gd name="connsiteY7" fmla="*/ 1841591 h 6869430"/>
              <a:gd name="connsiteX8" fmla="*/ 0 w 12192001"/>
              <a:gd name="connsiteY8" fmla="*/ 1363724 h 6869430"/>
              <a:gd name="connsiteX9" fmla="*/ 6739413 w 12192001"/>
              <a:gd name="connsiteY9" fmla="*/ 1364912 h 6869430"/>
              <a:gd name="connsiteX10" fmla="*/ 6932762 w 12192001"/>
              <a:gd name="connsiteY10" fmla="*/ 382492 h 6869430"/>
              <a:gd name="connsiteX11" fmla="*/ 0 w 12192001"/>
              <a:gd name="connsiteY11" fmla="*/ 382492 h 6869430"/>
              <a:gd name="connsiteX12" fmla="*/ 0 w 12192001"/>
              <a:gd name="connsiteY12" fmla="*/ 88991 h 6869430"/>
              <a:gd name="connsiteX13" fmla="*/ 1 w 12192001"/>
              <a:gd name="connsiteY13" fmla="*/ 88991 h 6869430"/>
              <a:gd name="connsiteX14" fmla="*/ 1 w 12192001"/>
              <a:gd name="connsiteY14" fmla="*/ 0 h 6869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1" h="6869430">
                <a:moveTo>
                  <a:pt x="1" y="0"/>
                </a:moveTo>
                <a:lnTo>
                  <a:pt x="12192001" y="1905"/>
                </a:lnTo>
                <a:lnTo>
                  <a:pt x="12192001" y="6641428"/>
                </a:lnTo>
                <a:lnTo>
                  <a:pt x="2" y="6644070"/>
                </a:lnTo>
                <a:lnTo>
                  <a:pt x="2" y="6869430"/>
                </a:lnTo>
                <a:lnTo>
                  <a:pt x="1" y="6869430"/>
                </a:lnTo>
                <a:lnTo>
                  <a:pt x="1" y="1841591"/>
                </a:lnTo>
                <a:lnTo>
                  <a:pt x="0" y="1841591"/>
                </a:lnTo>
                <a:lnTo>
                  <a:pt x="0" y="1363724"/>
                </a:lnTo>
                <a:lnTo>
                  <a:pt x="6739413" y="1364912"/>
                </a:lnTo>
                <a:lnTo>
                  <a:pt x="6932762" y="382492"/>
                </a:lnTo>
                <a:lnTo>
                  <a:pt x="0" y="382492"/>
                </a:lnTo>
                <a:lnTo>
                  <a:pt x="0" y="88991"/>
                </a:lnTo>
                <a:lnTo>
                  <a:pt x="1" y="88991"/>
                </a:lnTo>
                <a:lnTo>
                  <a:pt x="1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550F61-74D2-4DFE-8CE7-5D06685E2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fld id="{2A9BECE9-95C1-476F-AD1B-BB15926E7A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29F6E2-1DA6-4A6F-9169-6365AB20F1A8}"/>
              </a:ext>
            </a:extLst>
          </p:cNvPr>
          <p:cNvSpPr/>
          <p:nvPr userDrawn="1"/>
        </p:nvSpPr>
        <p:spPr>
          <a:xfrm>
            <a:off x="-1" y="6641567"/>
            <a:ext cx="12191999" cy="23523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14C713-EF8C-49BD-88D2-9C760E678F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951" y="6294446"/>
            <a:ext cx="914199" cy="246525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6BF20938-6BA2-446C-BFC3-37AC54AC35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209" y="508000"/>
            <a:ext cx="6153912" cy="843132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Full image slide with a short title</a:t>
            </a:r>
          </a:p>
        </p:txBody>
      </p:sp>
    </p:spTree>
    <p:extLst>
      <p:ext uri="{BB962C8B-B14F-4D97-AF65-F5344CB8AC3E}">
        <p14:creationId xmlns:p14="http://schemas.microsoft.com/office/powerpoint/2010/main" val="22144770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2830CA3-F5BA-4E46-85A3-8DAFAAAD41B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650965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83647D-9272-4527-B569-0868F3EA19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BECE9-95C1-476F-AD1B-BB15926E7A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862911-A870-44DB-A198-0BB20C27ADC9}"/>
              </a:ext>
            </a:extLst>
          </p:cNvPr>
          <p:cNvSpPr/>
          <p:nvPr userDrawn="1"/>
        </p:nvSpPr>
        <p:spPr>
          <a:xfrm>
            <a:off x="-1" y="6641567"/>
            <a:ext cx="12191999" cy="23523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F21817-A12C-4787-BDFF-853D000F02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951" y="6294446"/>
            <a:ext cx="914199" cy="24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7282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callout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3B7FDC8-4B81-405B-A572-69292D1327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12191997" cy="672353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2D0CD6D-C0F0-441D-BA0E-3895D5C2CC59}"/>
              </a:ext>
            </a:extLst>
          </p:cNvPr>
          <p:cNvSpPr/>
          <p:nvPr userDrawn="1"/>
        </p:nvSpPr>
        <p:spPr>
          <a:xfrm>
            <a:off x="0" y="0"/>
            <a:ext cx="12191997" cy="685800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CD9BB8-2F95-43DD-AC31-E9613A8CE3F1}"/>
              </a:ext>
            </a:extLst>
          </p:cNvPr>
          <p:cNvSpPr txBox="1"/>
          <p:nvPr userDrawn="1"/>
        </p:nvSpPr>
        <p:spPr>
          <a:xfrm>
            <a:off x="5731329" y="1110974"/>
            <a:ext cx="7293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chemeClr val="accent2"/>
                </a:solidFill>
                <a:latin typeface="Arial Black" panose="020B0A04020102020204" pitchFamily="34" charset="0"/>
              </a:rPr>
              <a:t>“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123280-AAAC-425A-AF30-42555A2FBCE5}"/>
              </a:ext>
            </a:extLst>
          </p:cNvPr>
          <p:cNvSpPr txBox="1"/>
          <p:nvPr userDrawn="1"/>
        </p:nvSpPr>
        <p:spPr>
          <a:xfrm>
            <a:off x="5731329" y="4445731"/>
            <a:ext cx="7293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chemeClr val="accent2"/>
                </a:solidFill>
                <a:latin typeface="Arial Black" panose="020B0A04020102020204" pitchFamily="34" charset="0"/>
              </a:rPr>
              <a:t>”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D6FC27-BD76-4E17-B77C-6FEDC1186FF8}"/>
              </a:ext>
            </a:extLst>
          </p:cNvPr>
          <p:cNvSpPr/>
          <p:nvPr userDrawn="1"/>
        </p:nvSpPr>
        <p:spPr>
          <a:xfrm>
            <a:off x="-1" y="6641567"/>
            <a:ext cx="12191999" cy="23523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9D6FCC-AFD5-4CE2-9DDE-DFC6EFBD47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2819" y="1930400"/>
            <a:ext cx="11066358" cy="2879181"/>
          </a:xfrm>
        </p:spPr>
        <p:txBody>
          <a:bodyPr anchor="ctr" anchorCtr="0"/>
          <a:lstStyle>
            <a:lvl1pPr algn="ctr">
              <a:lnSpc>
                <a:spcPts val="36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quote or saying. </a:t>
            </a:r>
            <a:br>
              <a:rPr lang="en-US" dirty="0"/>
            </a:br>
            <a:r>
              <a:rPr lang="en-US" dirty="0"/>
              <a:t>It should take up a maximum of four lines.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6FD16D-B255-4C9E-93F3-9FD79F702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9BECE9-95C1-476F-AD1B-BB15926E7A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A0B1E9B-B36B-49FE-BB43-9AAEE3D960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3563" y="5289550"/>
            <a:ext cx="11088687" cy="992188"/>
          </a:xfrm>
        </p:spPr>
        <p:txBody>
          <a:bodyPr anchor="ctr" anchorCtr="0">
            <a:noAutofit/>
          </a:bodyPr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5" name="Content Placeholder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FE1C48C1-374F-43F7-BE34-FA273D149D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768" y="6294990"/>
            <a:ext cx="914400" cy="23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9726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callou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3B7FDC8-4B81-405B-A572-69292D1327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12191997" cy="672353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2D0CD6D-C0F0-441D-BA0E-3895D5C2CC59}"/>
              </a:ext>
            </a:extLst>
          </p:cNvPr>
          <p:cNvSpPr/>
          <p:nvPr userDrawn="1"/>
        </p:nvSpPr>
        <p:spPr>
          <a:xfrm>
            <a:off x="0" y="0"/>
            <a:ext cx="12191997" cy="685800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D6FC27-BD76-4E17-B77C-6FEDC1186FF8}"/>
              </a:ext>
            </a:extLst>
          </p:cNvPr>
          <p:cNvSpPr/>
          <p:nvPr userDrawn="1"/>
        </p:nvSpPr>
        <p:spPr>
          <a:xfrm>
            <a:off x="-1" y="6641567"/>
            <a:ext cx="12191999" cy="23523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9D6FCC-AFD5-4CE2-9DDE-DFC6EFBD47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2819" y="2136531"/>
            <a:ext cx="11066358" cy="2673050"/>
          </a:xfrm>
        </p:spPr>
        <p:txBody>
          <a:bodyPr anchor="ctr" anchorCtr="0"/>
          <a:lstStyle>
            <a:lvl1pPr algn="ctr">
              <a:lnSpc>
                <a:spcPts val="38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saying. It should take </a:t>
            </a:r>
            <a:br>
              <a:rPr lang="en-US" dirty="0"/>
            </a:br>
            <a:r>
              <a:rPr lang="en-US" dirty="0"/>
              <a:t>up to a maximum of four lines.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6FD16D-B255-4C9E-93F3-9FD79F702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9BECE9-95C1-476F-AD1B-BB15926E7A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reeform 10">
            <a:extLst>
              <a:ext uri="{FF2B5EF4-FFF2-40B4-BE49-F238E27FC236}">
                <a16:creationId xmlns:a16="http://schemas.microsoft.com/office/drawing/2014/main" id="{D500F192-FEDA-4264-889C-71F65FCCEFF0}"/>
              </a:ext>
            </a:extLst>
          </p:cNvPr>
          <p:cNvSpPr/>
          <p:nvPr userDrawn="1"/>
        </p:nvSpPr>
        <p:spPr>
          <a:xfrm>
            <a:off x="-18435" y="839120"/>
            <a:ext cx="7772778" cy="1364591"/>
          </a:xfrm>
          <a:custGeom>
            <a:avLst/>
            <a:gdLst>
              <a:gd name="connsiteX0" fmla="*/ 0 w 8742947"/>
              <a:gd name="connsiteY0" fmla="*/ 5935579 h 5935579"/>
              <a:gd name="connsiteX1" fmla="*/ 834189 w 8742947"/>
              <a:gd name="connsiteY1" fmla="*/ 1395664 h 5935579"/>
              <a:gd name="connsiteX2" fmla="*/ 8742947 w 8742947"/>
              <a:gd name="connsiteY2" fmla="*/ 0 h 5935579"/>
              <a:gd name="connsiteX0" fmla="*/ 16042 w 7908758"/>
              <a:gd name="connsiteY0" fmla="*/ 1443790 h 1443790"/>
              <a:gd name="connsiteX1" fmla="*/ 0 w 7908758"/>
              <a:gd name="connsiteY1" fmla="*/ 1395664 h 1443790"/>
              <a:gd name="connsiteX2" fmla="*/ 7908758 w 7908758"/>
              <a:gd name="connsiteY2" fmla="*/ 0 h 1443790"/>
              <a:gd name="connsiteX0" fmla="*/ 96127 w 7908758"/>
              <a:gd name="connsiteY0" fmla="*/ 2174570 h 2174570"/>
              <a:gd name="connsiteX1" fmla="*/ 0 w 7908758"/>
              <a:gd name="connsiteY1" fmla="*/ 1395664 h 2174570"/>
              <a:gd name="connsiteX2" fmla="*/ 7908758 w 7908758"/>
              <a:gd name="connsiteY2" fmla="*/ 0 h 2174570"/>
              <a:gd name="connsiteX0" fmla="*/ 0 w 7908758"/>
              <a:gd name="connsiteY0" fmla="*/ 1395664 h 1395664"/>
              <a:gd name="connsiteX1" fmla="*/ 7908758 w 7908758"/>
              <a:gd name="connsiteY1" fmla="*/ 0 h 1395664"/>
              <a:gd name="connsiteX0" fmla="*/ 0 w 6447197"/>
              <a:gd name="connsiteY0" fmla="*/ 1135386 h 1135386"/>
              <a:gd name="connsiteX1" fmla="*/ 6447197 w 6447197"/>
              <a:gd name="connsiteY1" fmla="*/ 0 h 1135386"/>
              <a:gd name="connsiteX0" fmla="*/ 0 w 6567325"/>
              <a:gd name="connsiteY0" fmla="*/ 1155407 h 1155407"/>
              <a:gd name="connsiteX1" fmla="*/ 6567325 w 6567325"/>
              <a:gd name="connsiteY1" fmla="*/ 0 h 1155407"/>
              <a:gd name="connsiteX0" fmla="*/ 0 w 6517271"/>
              <a:gd name="connsiteY0" fmla="*/ 1145397 h 1145397"/>
              <a:gd name="connsiteX1" fmla="*/ 6517271 w 6517271"/>
              <a:gd name="connsiteY1" fmla="*/ 0 h 1145397"/>
              <a:gd name="connsiteX0" fmla="*/ 0 w 7528350"/>
              <a:gd name="connsiteY0" fmla="*/ 1325589 h 1325589"/>
              <a:gd name="connsiteX1" fmla="*/ 7528350 w 7528350"/>
              <a:gd name="connsiteY1" fmla="*/ 0 h 1325589"/>
              <a:gd name="connsiteX0" fmla="*/ 0 w 6467218"/>
              <a:gd name="connsiteY0" fmla="*/ 1135386 h 1135386"/>
              <a:gd name="connsiteX1" fmla="*/ 6467218 w 6467218"/>
              <a:gd name="connsiteY1" fmla="*/ 0 h 113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467218" h="1135386">
                <a:moveTo>
                  <a:pt x="0" y="1135386"/>
                </a:moveTo>
                <a:lnTo>
                  <a:pt x="6467218" y="0"/>
                </a:lnTo>
              </a:path>
            </a:pathLst>
          </a:custGeom>
          <a:solidFill>
            <a:schemeClr val="accent4"/>
          </a:solidFill>
          <a:ln w="76200">
            <a:solidFill>
              <a:schemeClr val="accent6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1">
            <a:extLst>
              <a:ext uri="{FF2B5EF4-FFF2-40B4-BE49-F238E27FC236}">
                <a16:creationId xmlns:a16="http://schemas.microsoft.com/office/drawing/2014/main" id="{4C1E39D8-10E4-475A-9837-F498C2811CCA}"/>
              </a:ext>
            </a:extLst>
          </p:cNvPr>
          <p:cNvSpPr/>
          <p:nvPr userDrawn="1"/>
        </p:nvSpPr>
        <p:spPr>
          <a:xfrm>
            <a:off x="6573629" y="4804830"/>
            <a:ext cx="5665875" cy="1002755"/>
          </a:xfrm>
          <a:custGeom>
            <a:avLst/>
            <a:gdLst>
              <a:gd name="connsiteX0" fmla="*/ 0 w 8742947"/>
              <a:gd name="connsiteY0" fmla="*/ 5935579 h 5935579"/>
              <a:gd name="connsiteX1" fmla="*/ 834189 w 8742947"/>
              <a:gd name="connsiteY1" fmla="*/ 1395664 h 5935579"/>
              <a:gd name="connsiteX2" fmla="*/ 8742947 w 8742947"/>
              <a:gd name="connsiteY2" fmla="*/ 0 h 5935579"/>
              <a:gd name="connsiteX0" fmla="*/ 16042 w 7908758"/>
              <a:gd name="connsiteY0" fmla="*/ 1443790 h 1443790"/>
              <a:gd name="connsiteX1" fmla="*/ 0 w 7908758"/>
              <a:gd name="connsiteY1" fmla="*/ 1395664 h 1443790"/>
              <a:gd name="connsiteX2" fmla="*/ 7908758 w 7908758"/>
              <a:gd name="connsiteY2" fmla="*/ 0 h 1443790"/>
              <a:gd name="connsiteX0" fmla="*/ 0 w 8006838"/>
              <a:gd name="connsiteY0" fmla="*/ 1427487 h 1427487"/>
              <a:gd name="connsiteX1" fmla="*/ 98080 w 8006838"/>
              <a:gd name="connsiteY1" fmla="*/ 1395664 h 1427487"/>
              <a:gd name="connsiteX2" fmla="*/ 8006838 w 8006838"/>
              <a:gd name="connsiteY2" fmla="*/ 0 h 1427487"/>
              <a:gd name="connsiteX0" fmla="*/ 0 w 8027739"/>
              <a:gd name="connsiteY0" fmla="*/ 1414946 h 1414946"/>
              <a:gd name="connsiteX1" fmla="*/ 118981 w 8027739"/>
              <a:gd name="connsiteY1" fmla="*/ 1395664 h 1414946"/>
              <a:gd name="connsiteX2" fmla="*/ 8027739 w 8027739"/>
              <a:gd name="connsiteY2" fmla="*/ 0 h 1414946"/>
              <a:gd name="connsiteX0" fmla="*/ 0 w 4714202"/>
              <a:gd name="connsiteY0" fmla="*/ 834327 h 834327"/>
              <a:gd name="connsiteX1" fmla="*/ 118981 w 4714202"/>
              <a:gd name="connsiteY1" fmla="*/ 815045 h 834327"/>
              <a:gd name="connsiteX2" fmla="*/ 4714202 w 4714202"/>
              <a:gd name="connsiteY2" fmla="*/ 0 h 834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14202" h="834327">
                <a:moveTo>
                  <a:pt x="0" y="834327"/>
                </a:moveTo>
                <a:lnTo>
                  <a:pt x="118981" y="815045"/>
                </a:lnTo>
                <a:lnTo>
                  <a:pt x="4714202" y="0"/>
                </a:lnTo>
              </a:path>
            </a:pathLst>
          </a:custGeom>
          <a:noFill/>
          <a:ln w="76200">
            <a:solidFill>
              <a:schemeClr val="accent6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Content Placeholder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7719A26C-B304-4D59-807F-47A8DE27EA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768" y="6294990"/>
            <a:ext cx="914400" cy="23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3450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D7B4B70-DABE-4DC2-BCA1-33C6A21F64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7" cy="67151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E45DBC8-C0EF-4425-921B-69A043182D63}"/>
              </a:ext>
            </a:extLst>
          </p:cNvPr>
          <p:cNvSpPr/>
          <p:nvPr userDrawn="1"/>
        </p:nvSpPr>
        <p:spPr>
          <a:xfrm>
            <a:off x="-1" y="0"/>
            <a:ext cx="12192001" cy="6641567"/>
          </a:xfrm>
          <a:prstGeom prst="rect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1A725AC-61D9-4EA6-9EBA-36FD2AF5FD98}"/>
              </a:ext>
            </a:extLst>
          </p:cNvPr>
          <p:cNvSpPr/>
          <p:nvPr userDrawn="1"/>
        </p:nvSpPr>
        <p:spPr>
          <a:xfrm>
            <a:off x="-1" y="6641567"/>
            <a:ext cx="12191999" cy="23523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0644739-22A4-4CBF-824F-2CAEA32487B9}"/>
              </a:ext>
            </a:extLst>
          </p:cNvPr>
          <p:cNvSpPr txBox="1">
            <a:spLocks/>
          </p:cNvSpPr>
          <p:nvPr userDrawn="1"/>
        </p:nvSpPr>
        <p:spPr>
          <a:xfrm>
            <a:off x="2674313" y="3051439"/>
            <a:ext cx="5151467" cy="112723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Tx/>
              <a:buNone/>
              <a:defRPr lang="en-US" sz="1800" b="1" kern="120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  <a:lvl2pPr marL="274320" indent="-137160" algn="l" defTabSz="914400" rtl="0" eaLnBrk="1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en-US" sz="1600" kern="1200" dirty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274320" indent="-137160" algn="l" defTabSz="914400" rtl="0" eaLnBrk="1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en-US" sz="1600" kern="1200" dirty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274320" indent="-137160" algn="l" defTabSz="914400" rtl="0" eaLnBrk="1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74320" indent="-137160" algn="l" defTabSz="914400" rtl="0" eaLnBrk="1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200"/>
              </a:lnSpc>
              <a:spcBef>
                <a:spcPts val="0"/>
              </a:spcBef>
            </a:pPr>
            <a:r>
              <a:rPr lang="en-US" sz="3600" dirty="0">
                <a:solidFill>
                  <a:schemeClr val="accent2"/>
                </a:solidFill>
              </a:rPr>
              <a:t>Thank you.   </a:t>
            </a:r>
            <a:r>
              <a:rPr lang="en-US" sz="1600" b="0" dirty="0">
                <a:solidFill>
                  <a:schemeClr val="accent1"/>
                </a:solidFill>
                <a:latin typeface="+mn-lt"/>
              </a:rPr>
              <a:t>www.norfolksouthern.com </a:t>
            </a:r>
            <a:endParaRPr lang="en-US" sz="1600" b="0" spc="-130" dirty="0">
              <a:solidFill>
                <a:schemeClr val="accent1"/>
              </a:solidFill>
              <a:latin typeface="+mn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0D947F3-8764-4A07-9E10-5A24914C55E3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3834243"/>
            <a:ext cx="7566441" cy="0"/>
          </a:xfrm>
          <a:prstGeom prst="line">
            <a:avLst/>
          </a:prstGeom>
          <a:ln w="349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D1C0B7-F224-4561-A706-9AF3C17D96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82875" y="4055961"/>
            <a:ext cx="5451475" cy="208765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/>
            </a:lvl1pPr>
          </a:lstStyle>
          <a:p>
            <a:pPr lvl="0"/>
            <a:r>
              <a:rPr lang="en-US" dirty="0"/>
              <a:t>Click to add text.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183CAC7-0676-471D-B02F-D9F388F5413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951" y="6294446"/>
            <a:ext cx="914199" cy="24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137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D7B4B70-DABE-4DC2-BCA1-33C6A21F64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7" cy="67151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E45DBC8-C0EF-4425-921B-69A043182D63}"/>
              </a:ext>
            </a:extLst>
          </p:cNvPr>
          <p:cNvSpPr/>
          <p:nvPr userDrawn="1"/>
        </p:nvSpPr>
        <p:spPr>
          <a:xfrm>
            <a:off x="-1" y="0"/>
            <a:ext cx="12192001" cy="6641567"/>
          </a:xfrm>
          <a:prstGeom prst="rect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1A725AC-61D9-4EA6-9EBA-36FD2AF5FD98}"/>
              </a:ext>
            </a:extLst>
          </p:cNvPr>
          <p:cNvSpPr/>
          <p:nvPr userDrawn="1"/>
        </p:nvSpPr>
        <p:spPr>
          <a:xfrm>
            <a:off x="-1" y="6641567"/>
            <a:ext cx="12191999" cy="23523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0D947F3-8764-4A07-9E10-5A24914C55E3}"/>
              </a:ext>
            </a:extLst>
          </p:cNvPr>
          <p:cNvCxnSpPr>
            <a:cxnSpLocks/>
          </p:cNvCxnSpPr>
          <p:nvPr userDrawn="1"/>
        </p:nvCxnSpPr>
        <p:spPr>
          <a:xfrm flipH="1">
            <a:off x="-93601" y="3834243"/>
            <a:ext cx="6601644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3F3F5C0D-B681-4C0E-A1AD-37A68D5859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951" y="6294446"/>
            <a:ext cx="914199" cy="246525"/>
          </a:xfrm>
          <a:prstGeom prst="rect">
            <a:avLst/>
          </a:pr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31DE202A-CE8D-4D01-8323-97AE471893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19072" y="1600200"/>
            <a:ext cx="4882896" cy="2258568"/>
          </a:xfrm>
        </p:spPr>
        <p:txBody>
          <a:bodyPr/>
          <a:lstStyle>
            <a:lvl1pPr algn="r">
              <a:lnSpc>
                <a:spcPts val="3400"/>
              </a:lnSpc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add text.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F4A0EEC-2202-47E9-951B-F389F8101F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19263" y="3911600"/>
            <a:ext cx="4883150" cy="1458913"/>
          </a:xfrm>
        </p:spPr>
        <p:txBody>
          <a:bodyPr/>
          <a:lstStyle>
            <a:lvl1pPr algn="r"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add text.</a:t>
            </a:r>
          </a:p>
        </p:txBody>
      </p:sp>
    </p:spTree>
    <p:extLst>
      <p:ext uri="{BB962C8B-B14F-4D97-AF65-F5344CB8AC3E}">
        <p14:creationId xmlns:p14="http://schemas.microsoft.com/office/powerpoint/2010/main" val="3616337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D7B4B70-DABE-4DC2-BCA1-33C6A21F64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7" cy="67151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E45DBC8-C0EF-4425-921B-69A043182D63}"/>
              </a:ext>
            </a:extLst>
          </p:cNvPr>
          <p:cNvSpPr/>
          <p:nvPr userDrawn="1"/>
        </p:nvSpPr>
        <p:spPr>
          <a:xfrm>
            <a:off x="-1" y="0"/>
            <a:ext cx="12192001" cy="6641567"/>
          </a:xfrm>
          <a:prstGeom prst="rect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1A725AC-61D9-4EA6-9EBA-36FD2AF5FD98}"/>
              </a:ext>
            </a:extLst>
          </p:cNvPr>
          <p:cNvSpPr/>
          <p:nvPr userDrawn="1"/>
        </p:nvSpPr>
        <p:spPr>
          <a:xfrm>
            <a:off x="-1" y="6641567"/>
            <a:ext cx="12191999" cy="23523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5F269A-8910-4965-9AD7-A09C9D84EFC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951" y="6294446"/>
            <a:ext cx="914199" cy="24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4715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1A725AC-61D9-4EA6-9EBA-36FD2AF5FD98}"/>
              </a:ext>
            </a:extLst>
          </p:cNvPr>
          <p:cNvSpPr/>
          <p:nvPr userDrawn="1"/>
        </p:nvSpPr>
        <p:spPr>
          <a:xfrm>
            <a:off x="-1" y="6641567"/>
            <a:ext cx="12191999" cy="23523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5F269A-8910-4965-9AD7-A09C9D84EF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951" y="6294446"/>
            <a:ext cx="914199" cy="246525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8E249BC-9348-4306-A083-649CE215A3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4488" y="6285840"/>
            <a:ext cx="4673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A9BECE9-95C1-476F-AD1B-BB15926E7A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4962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13D84EB-00B0-4D53-A310-6F954E1B71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2528" y="6280152"/>
            <a:ext cx="7477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9D5052-BCA1-4FEC-A0AD-29A25AE6AC0C}"/>
              </a:ext>
            </a:extLst>
          </p:cNvPr>
          <p:cNvSpPr/>
          <p:nvPr userDrawn="1"/>
        </p:nvSpPr>
        <p:spPr>
          <a:xfrm>
            <a:off x="-1" y="6641567"/>
            <a:ext cx="12191999" cy="2352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FDBC68E7-637D-4A77-8B8D-3BA4D7B3AC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768" y="6294990"/>
            <a:ext cx="914400" cy="23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244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Divid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9D42588-920D-474A-8247-5652DDCC61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0009"/>
            <a:ext cx="12191997" cy="685772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4E84D66-D7DF-4E86-B20C-7B520688C720}"/>
              </a:ext>
            </a:extLst>
          </p:cNvPr>
          <p:cNvSpPr/>
          <p:nvPr userDrawn="1"/>
        </p:nvSpPr>
        <p:spPr>
          <a:xfrm>
            <a:off x="-1" y="6641567"/>
            <a:ext cx="12191999" cy="23523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D081B2B-4A05-4964-8E3B-D0AD8B48D8E9}"/>
              </a:ext>
            </a:extLst>
          </p:cNvPr>
          <p:cNvCxnSpPr>
            <a:cxnSpLocks/>
          </p:cNvCxnSpPr>
          <p:nvPr userDrawn="1"/>
        </p:nvCxnSpPr>
        <p:spPr>
          <a:xfrm>
            <a:off x="1308186" y="-10008"/>
            <a:ext cx="0" cy="1479416"/>
          </a:xfrm>
          <a:prstGeom prst="line">
            <a:avLst/>
          </a:prstGeom>
          <a:ln w="2222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F9982AF-E90E-4319-90EF-A946EE597D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87430" y="424325"/>
            <a:ext cx="9480462" cy="878935"/>
          </a:xfrm>
        </p:spPr>
        <p:txBody>
          <a:bodyPr/>
          <a:lstStyle>
            <a:lvl1pPr>
              <a:lnSpc>
                <a:spcPts val="3200"/>
              </a:lnSpc>
              <a:defRPr sz="3600" spc="-50" baseline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Section divider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08DBFA-F966-4E00-9375-BBD50D3AD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ECE9-95C1-476F-AD1B-BB15926E7A0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D4973AD-634E-4E40-8DB7-2574C138C9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951" y="6294446"/>
            <a:ext cx="914199" cy="246525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31FE813-3322-4BB3-A74B-E48C2E065D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848867"/>
            <a:ext cx="1133856" cy="502921"/>
          </a:xfrm>
        </p:spPr>
        <p:txBody>
          <a:bodyPr anchor="ctr" anchorCtr="0"/>
          <a:lstStyle>
            <a:lvl1pPr algn="r">
              <a:defRPr sz="360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5F4FEE50-1F52-4D14-B208-2D1F5DA4459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82725" y="1197864"/>
            <a:ext cx="6803136" cy="438912"/>
          </a:xfrm>
        </p:spPr>
        <p:txBody>
          <a:bodyPr/>
          <a:lstStyle>
            <a:lvl1pPr>
              <a:spcBef>
                <a:spcPts val="0"/>
              </a:spcBef>
              <a:defRPr sz="18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Presenter Name, Title</a:t>
            </a:r>
          </a:p>
        </p:txBody>
      </p:sp>
    </p:spTree>
    <p:extLst>
      <p:ext uri="{BB962C8B-B14F-4D97-AF65-F5344CB8AC3E}">
        <p14:creationId xmlns:p14="http://schemas.microsoft.com/office/powerpoint/2010/main" val="124684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Divide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9D42588-920D-474A-8247-5652DDCC61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0009"/>
            <a:ext cx="12191997" cy="685772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4E84D66-D7DF-4E86-B20C-7B520688C720}"/>
              </a:ext>
            </a:extLst>
          </p:cNvPr>
          <p:cNvSpPr/>
          <p:nvPr userDrawn="1"/>
        </p:nvSpPr>
        <p:spPr>
          <a:xfrm>
            <a:off x="-1" y="6641567"/>
            <a:ext cx="12191999" cy="23523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08DBFA-F966-4E00-9375-BBD50D3AD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ECE9-95C1-476F-AD1B-BB15926E7A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21A6D45-7384-4273-84E0-701560330CAA}"/>
              </a:ext>
            </a:extLst>
          </p:cNvPr>
          <p:cNvCxnSpPr>
            <a:cxnSpLocks/>
          </p:cNvCxnSpPr>
          <p:nvPr userDrawn="1"/>
        </p:nvCxnSpPr>
        <p:spPr>
          <a:xfrm>
            <a:off x="1308186" y="-10008"/>
            <a:ext cx="0" cy="1479416"/>
          </a:xfrm>
          <a:prstGeom prst="line">
            <a:avLst/>
          </a:prstGeom>
          <a:ln w="2222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90746FA2-65D1-4368-B123-52754644B7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87430" y="424325"/>
            <a:ext cx="9480462" cy="878935"/>
          </a:xfrm>
        </p:spPr>
        <p:txBody>
          <a:bodyPr/>
          <a:lstStyle>
            <a:lvl1pPr>
              <a:lnSpc>
                <a:spcPts val="3200"/>
              </a:lnSpc>
              <a:defRPr sz="3600" spc="-50" baseline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Section divider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85A73F0-BC8B-41F7-B44B-8B5184DD4F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951" y="6294446"/>
            <a:ext cx="914199" cy="246525"/>
          </a:xfrm>
          <a:prstGeom prst="rect">
            <a:avLst/>
          </a:prstGeom>
        </p:spPr>
      </p:pic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240FEDA-26B3-4012-A68D-C0B2840CCE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848867"/>
            <a:ext cx="1133856" cy="502921"/>
          </a:xfrm>
        </p:spPr>
        <p:txBody>
          <a:bodyPr anchor="ctr" anchorCtr="0"/>
          <a:lstStyle>
            <a:lvl1pPr algn="r">
              <a:defRPr sz="360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E2A6BB73-1636-47FF-BCC9-820C91375F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82725" y="1197864"/>
            <a:ext cx="6803136" cy="438912"/>
          </a:xfrm>
        </p:spPr>
        <p:txBody>
          <a:bodyPr/>
          <a:lstStyle>
            <a:lvl1pPr>
              <a:spcBef>
                <a:spcPts val="0"/>
              </a:spcBef>
              <a:defRPr sz="18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Presenter Name, Title</a:t>
            </a:r>
          </a:p>
        </p:txBody>
      </p:sp>
    </p:spTree>
    <p:extLst>
      <p:ext uri="{BB962C8B-B14F-4D97-AF65-F5344CB8AC3E}">
        <p14:creationId xmlns:p14="http://schemas.microsoft.com/office/powerpoint/2010/main" val="2136798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Divide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9D42588-920D-474A-8247-5652DDCC61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0009"/>
            <a:ext cx="12191995" cy="685772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4E84D66-D7DF-4E86-B20C-7B520688C720}"/>
              </a:ext>
            </a:extLst>
          </p:cNvPr>
          <p:cNvSpPr/>
          <p:nvPr userDrawn="1"/>
        </p:nvSpPr>
        <p:spPr>
          <a:xfrm>
            <a:off x="-1" y="6641567"/>
            <a:ext cx="12191999" cy="23523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08DBFA-F966-4E00-9375-BBD50D3AD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ECE9-95C1-476F-AD1B-BB15926E7A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70A8357-4E94-4503-B2B7-66D8A4D3A7A9}"/>
              </a:ext>
            </a:extLst>
          </p:cNvPr>
          <p:cNvCxnSpPr>
            <a:cxnSpLocks/>
          </p:cNvCxnSpPr>
          <p:nvPr userDrawn="1"/>
        </p:nvCxnSpPr>
        <p:spPr>
          <a:xfrm>
            <a:off x="1308186" y="-10008"/>
            <a:ext cx="0" cy="1479416"/>
          </a:xfrm>
          <a:prstGeom prst="line">
            <a:avLst/>
          </a:prstGeom>
          <a:ln w="2222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AED70704-57BC-4B98-B72C-76299BE403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87430" y="424325"/>
            <a:ext cx="9480462" cy="878935"/>
          </a:xfrm>
        </p:spPr>
        <p:txBody>
          <a:bodyPr/>
          <a:lstStyle>
            <a:lvl1pPr>
              <a:lnSpc>
                <a:spcPts val="3200"/>
              </a:lnSpc>
              <a:defRPr sz="3600" spc="-50" baseline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Section divider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6E1B721-7443-4EA9-8656-D4375E4668E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951" y="6294446"/>
            <a:ext cx="914199" cy="246525"/>
          </a:xfrm>
          <a:prstGeom prst="rect">
            <a:avLst/>
          </a:prstGeom>
        </p:spPr>
      </p:pic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BFC339F-0D4D-479A-B862-280197D4A84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848867"/>
            <a:ext cx="1133856" cy="502921"/>
          </a:xfrm>
        </p:spPr>
        <p:txBody>
          <a:bodyPr anchor="ctr" anchorCtr="0"/>
          <a:lstStyle>
            <a:lvl1pPr algn="r">
              <a:defRPr sz="360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6889FD88-6C2A-47EE-B34F-1FA3E732CB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82725" y="1197864"/>
            <a:ext cx="6803136" cy="438912"/>
          </a:xfrm>
        </p:spPr>
        <p:txBody>
          <a:bodyPr/>
          <a:lstStyle>
            <a:lvl1pPr>
              <a:spcBef>
                <a:spcPts val="0"/>
              </a:spcBef>
              <a:defRPr sz="18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Presenter Name, Title</a:t>
            </a:r>
          </a:p>
        </p:txBody>
      </p:sp>
    </p:spTree>
    <p:extLst>
      <p:ext uri="{BB962C8B-B14F-4D97-AF65-F5344CB8AC3E}">
        <p14:creationId xmlns:p14="http://schemas.microsoft.com/office/powerpoint/2010/main" val="1534294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Divider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9D42588-920D-474A-8247-5652DDCC61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0009"/>
            <a:ext cx="12191997" cy="685772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4E84D66-D7DF-4E86-B20C-7B520688C720}"/>
              </a:ext>
            </a:extLst>
          </p:cNvPr>
          <p:cNvSpPr/>
          <p:nvPr userDrawn="1"/>
        </p:nvSpPr>
        <p:spPr>
          <a:xfrm>
            <a:off x="-1" y="6641567"/>
            <a:ext cx="12191999" cy="23523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08DBFA-F966-4E00-9375-BBD50D3AD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ECE9-95C1-476F-AD1B-BB15926E7A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6EE96F-B524-4D34-88FF-175A1654A4C9}"/>
              </a:ext>
            </a:extLst>
          </p:cNvPr>
          <p:cNvCxnSpPr>
            <a:cxnSpLocks/>
          </p:cNvCxnSpPr>
          <p:nvPr userDrawn="1"/>
        </p:nvCxnSpPr>
        <p:spPr>
          <a:xfrm>
            <a:off x="1308186" y="-10008"/>
            <a:ext cx="0" cy="1479416"/>
          </a:xfrm>
          <a:prstGeom prst="line">
            <a:avLst/>
          </a:prstGeom>
          <a:ln w="2222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DDCF22E7-B218-4845-AD01-192103DD0E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87430" y="424325"/>
            <a:ext cx="9480462" cy="878935"/>
          </a:xfrm>
        </p:spPr>
        <p:txBody>
          <a:bodyPr/>
          <a:lstStyle>
            <a:lvl1pPr>
              <a:lnSpc>
                <a:spcPts val="3200"/>
              </a:lnSpc>
              <a:defRPr sz="3600" spc="-50" baseline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Section divider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6D7BD7-D27B-4505-AD40-E0BA063CE0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951" y="6294446"/>
            <a:ext cx="914199" cy="246525"/>
          </a:xfrm>
          <a:prstGeom prst="rect">
            <a:avLst/>
          </a:prstGeom>
        </p:spPr>
      </p:pic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3C58DB28-5E53-47C9-BF38-F8D238D72C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848867"/>
            <a:ext cx="1133856" cy="502921"/>
          </a:xfrm>
        </p:spPr>
        <p:txBody>
          <a:bodyPr anchor="ctr" anchorCtr="0"/>
          <a:lstStyle>
            <a:lvl1pPr algn="r">
              <a:defRPr sz="360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F3610610-5295-4233-90D1-3B667267BA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82725" y="1197864"/>
            <a:ext cx="6803136" cy="438912"/>
          </a:xfrm>
        </p:spPr>
        <p:txBody>
          <a:bodyPr/>
          <a:lstStyle>
            <a:lvl1pPr>
              <a:spcBef>
                <a:spcPts val="0"/>
              </a:spcBef>
              <a:defRPr sz="18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Presenter Name, Title</a:t>
            </a:r>
          </a:p>
        </p:txBody>
      </p:sp>
    </p:spTree>
    <p:extLst>
      <p:ext uri="{BB962C8B-B14F-4D97-AF65-F5344CB8AC3E}">
        <p14:creationId xmlns:p14="http://schemas.microsoft.com/office/powerpoint/2010/main" val="3749035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Divider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9D42588-920D-474A-8247-5652DDCC61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0009"/>
            <a:ext cx="12191995" cy="685772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4E84D66-D7DF-4E86-B20C-7B520688C720}"/>
              </a:ext>
            </a:extLst>
          </p:cNvPr>
          <p:cNvSpPr/>
          <p:nvPr userDrawn="1"/>
        </p:nvSpPr>
        <p:spPr>
          <a:xfrm>
            <a:off x="-1" y="6641567"/>
            <a:ext cx="12191999" cy="23523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08DBFA-F966-4E00-9375-BBD50D3AD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ECE9-95C1-476F-AD1B-BB15926E7A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6EE96F-B524-4D34-88FF-175A1654A4C9}"/>
              </a:ext>
            </a:extLst>
          </p:cNvPr>
          <p:cNvCxnSpPr>
            <a:cxnSpLocks/>
          </p:cNvCxnSpPr>
          <p:nvPr userDrawn="1"/>
        </p:nvCxnSpPr>
        <p:spPr>
          <a:xfrm>
            <a:off x="1308186" y="-10008"/>
            <a:ext cx="0" cy="1479416"/>
          </a:xfrm>
          <a:prstGeom prst="line">
            <a:avLst/>
          </a:prstGeom>
          <a:ln w="2222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DDCF22E7-B218-4845-AD01-192103DD0E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87430" y="424325"/>
            <a:ext cx="9480462" cy="878935"/>
          </a:xfrm>
        </p:spPr>
        <p:txBody>
          <a:bodyPr/>
          <a:lstStyle>
            <a:lvl1pPr>
              <a:lnSpc>
                <a:spcPts val="3200"/>
              </a:lnSpc>
              <a:defRPr sz="3600" spc="-50" baseline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Section divider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6D7BD7-D27B-4505-AD40-E0BA063CE0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951" y="6294446"/>
            <a:ext cx="914199" cy="246525"/>
          </a:xfrm>
          <a:prstGeom prst="rect">
            <a:avLst/>
          </a:prstGeom>
        </p:spPr>
      </p:pic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3C58DB28-5E53-47C9-BF38-F8D238D72C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848867"/>
            <a:ext cx="1133856" cy="502921"/>
          </a:xfrm>
        </p:spPr>
        <p:txBody>
          <a:bodyPr anchor="ctr" anchorCtr="0"/>
          <a:lstStyle>
            <a:lvl1pPr algn="r">
              <a:defRPr sz="360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05</a:t>
            </a:r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F3610610-5295-4233-90D1-3B667267BA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82725" y="1197864"/>
            <a:ext cx="6803136" cy="438912"/>
          </a:xfrm>
        </p:spPr>
        <p:txBody>
          <a:bodyPr/>
          <a:lstStyle>
            <a:lvl1pPr>
              <a:spcBef>
                <a:spcPts val="0"/>
              </a:spcBef>
              <a:defRPr sz="18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Presenter Name, Title</a:t>
            </a:r>
          </a:p>
        </p:txBody>
      </p:sp>
    </p:spTree>
    <p:extLst>
      <p:ext uri="{BB962C8B-B14F-4D97-AF65-F5344CB8AC3E}">
        <p14:creationId xmlns:p14="http://schemas.microsoft.com/office/powerpoint/2010/main" val="3771563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Divider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9D42588-920D-474A-8247-5652DDCC61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0009"/>
            <a:ext cx="12191995" cy="685772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4E84D66-D7DF-4E86-B20C-7B520688C720}"/>
              </a:ext>
            </a:extLst>
          </p:cNvPr>
          <p:cNvSpPr/>
          <p:nvPr userDrawn="1"/>
        </p:nvSpPr>
        <p:spPr>
          <a:xfrm>
            <a:off x="-1" y="6641567"/>
            <a:ext cx="12191999" cy="23523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08DBFA-F966-4E00-9375-BBD50D3AD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ECE9-95C1-476F-AD1B-BB15926E7A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6EE96F-B524-4D34-88FF-175A1654A4C9}"/>
              </a:ext>
            </a:extLst>
          </p:cNvPr>
          <p:cNvCxnSpPr>
            <a:cxnSpLocks/>
          </p:cNvCxnSpPr>
          <p:nvPr userDrawn="1"/>
        </p:nvCxnSpPr>
        <p:spPr>
          <a:xfrm>
            <a:off x="1308186" y="-10008"/>
            <a:ext cx="0" cy="1479416"/>
          </a:xfrm>
          <a:prstGeom prst="line">
            <a:avLst/>
          </a:prstGeom>
          <a:ln w="2222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DDCF22E7-B218-4845-AD01-192103DD0E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87430" y="424325"/>
            <a:ext cx="9480462" cy="878935"/>
          </a:xfrm>
        </p:spPr>
        <p:txBody>
          <a:bodyPr/>
          <a:lstStyle>
            <a:lvl1pPr>
              <a:lnSpc>
                <a:spcPts val="3200"/>
              </a:lnSpc>
              <a:defRPr sz="3600" spc="-50" baseline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Section divider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6D7BD7-D27B-4505-AD40-E0BA063CE0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951" y="6294446"/>
            <a:ext cx="914199" cy="246525"/>
          </a:xfrm>
          <a:prstGeom prst="rect">
            <a:avLst/>
          </a:prstGeom>
        </p:spPr>
      </p:pic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5387E987-20E8-4BEC-801F-37B6EA9741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848867"/>
            <a:ext cx="1133856" cy="502921"/>
          </a:xfrm>
        </p:spPr>
        <p:txBody>
          <a:bodyPr anchor="ctr" anchorCtr="0"/>
          <a:lstStyle>
            <a:lvl1pPr algn="r">
              <a:defRPr sz="360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06</a:t>
            </a:r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9A00B670-4305-40A6-9924-C238E1190A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82725" y="1197864"/>
            <a:ext cx="6803136" cy="438912"/>
          </a:xfrm>
        </p:spPr>
        <p:txBody>
          <a:bodyPr/>
          <a:lstStyle>
            <a:lvl1pPr>
              <a:spcBef>
                <a:spcPts val="0"/>
              </a:spcBef>
              <a:defRPr sz="18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Presenter Name, Title</a:t>
            </a:r>
          </a:p>
        </p:txBody>
      </p:sp>
    </p:spTree>
    <p:extLst>
      <p:ext uri="{BB962C8B-B14F-4D97-AF65-F5344CB8AC3E}">
        <p14:creationId xmlns:p14="http://schemas.microsoft.com/office/powerpoint/2010/main" val="3399704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21207" y="304055"/>
            <a:ext cx="11066359" cy="719799"/>
          </a:xfrm>
        </p:spPr>
        <p:txBody>
          <a:bodyPr anchor="b" anchorCtr="0">
            <a:noAutofit/>
          </a:bodyPr>
          <a:lstStyle>
            <a:lvl1pPr>
              <a:lnSpc>
                <a:spcPts val="2900"/>
              </a:lnSpc>
              <a:defRPr sz="3200" spc="-80" baseline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enter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025B84C-1706-4774-80FB-6746F451F6F0}"/>
              </a:ext>
            </a:extLst>
          </p:cNvPr>
          <p:cNvCxnSpPr/>
          <p:nvPr userDrawn="1"/>
        </p:nvCxnSpPr>
        <p:spPr>
          <a:xfrm>
            <a:off x="604434" y="996976"/>
            <a:ext cx="10983132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8FB3E21E-4F03-4AF4-B924-0292FC7273E3}"/>
              </a:ext>
            </a:extLst>
          </p:cNvPr>
          <p:cNvSpPr/>
          <p:nvPr userDrawn="1"/>
        </p:nvSpPr>
        <p:spPr>
          <a:xfrm>
            <a:off x="-1" y="6641567"/>
            <a:ext cx="12191999" cy="23523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8D95654-7D03-4518-AC35-9D9E22F420E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20699" y="1716774"/>
            <a:ext cx="11066359" cy="4074153"/>
          </a:xfrm>
        </p:spPr>
        <p:txBody>
          <a:bodyPr>
            <a:noAutofit/>
          </a:bodyPr>
          <a:lstStyle>
            <a:lvl1pPr marL="182880" indent="-182880">
              <a:buClr>
                <a:schemeClr val="accent6"/>
              </a:buClr>
              <a:buFont typeface="Arial" panose="020B0604020202020204" pitchFamily="34" charset="0"/>
              <a:buChar char="•"/>
              <a:defRPr sz="2000"/>
            </a:lvl1pPr>
            <a:lvl2pPr marL="365760" indent="-182880">
              <a:spcBef>
                <a:spcPts val="3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2000"/>
            </a:lvl2pPr>
            <a:lvl3pPr marL="548640" indent="-182880">
              <a:spcBef>
                <a:spcPts val="3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2000"/>
            </a:lvl3pPr>
            <a:lvl4pPr marL="731520" indent="-182880">
              <a:spcBef>
                <a:spcPts val="3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2000"/>
            </a:lvl4pPr>
            <a:lvl5pPr marL="914400" indent="-182880">
              <a:spcBef>
                <a:spcPts val="3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9103BA-4537-41E4-9581-594133F2C9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0700" y="1023854"/>
            <a:ext cx="11066463" cy="489034"/>
          </a:xfrm>
        </p:spPr>
        <p:txBody>
          <a:bodyPr>
            <a:noAutofit/>
          </a:bodyPr>
          <a:lstStyle>
            <a:lvl1pPr marL="0" indent="0">
              <a:buFontTx/>
              <a:buNone/>
              <a:defRPr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enter subhead.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C5A2881-38BE-4BA9-A586-245ACB820B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4488" y="6285840"/>
            <a:ext cx="4673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A9BECE9-95C1-476F-AD1B-BB15926E7A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6">
            <a:extLst>
              <a:ext uri="{FF2B5EF4-FFF2-40B4-BE49-F238E27FC236}">
                <a16:creationId xmlns:a16="http://schemas.microsoft.com/office/drawing/2014/main" id="{0797A301-F3AB-4E65-AE83-EA3DF2C6C9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7632" y="6281928"/>
            <a:ext cx="97368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1208" y="144923"/>
            <a:ext cx="11066358" cy="8789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496" y="1733726"/>
            <a:ext cx="11048070" cy="39776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64488" y="6285840"/>
            <a:ext cx="4673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A9BECE9-95C1-476F-AD1B-BB15926E7A0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F8CE0C6-9F3B-4C85-AC88-402CA33D617F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951" y="6294446"/>
            <a:ext cx="914199" cy="246525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E5F64CF-0FCE-46D2-B710-7460FCF615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7632" y="6285839"/>
            <a:ext cx="9736856" cy="36512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699" r:id="rId2"/>
    <p:sldLayoutId id="2147483689" r:id="rId3"/>
    <p:sldLayoutId id="2147483690" r:id="rId4"/>
    <p:sldLayoutId id="2147483688" r:id="rId5"/>
    <p:sldLayoutId id="2147483687" r:id="rId6"/>
    <p:sldLayoutId id="2147483718" r:id="rId7"/>
    <p:sldLayoutId id="2147483710" r:id="rId8"/>
    <p:sldLayoutId id="2147483662" r:id="rId9"/>
    <p:sldLayoutId id="2147483700" r:id="rId10"/>
    <p:sldLayoutId id="2147483675" r:id="rId11"/>
    <p:sldLayoutId id="2147483674" r:id="rId12"/>
    <p:sldLayoutId id="2147483701" r:id="rId13"/>
    <p:sldLayoutId id="2147483681" r:id="rId14"/>
    <p:sldLayoutId id="2147483709" r:id="rId15"/>
    <p:sldLayoutId id="2147483713" r:id="rId16"/>
    <p:sldLayoutId id="2147483693" r:id="rId17"/>
    <p:sldLayoutId id="2147483684" r:id="rId18"/>
    <p:sldLayoutId id="2147483670" r:id="rId19"/>
    <p:sldLayoutId id="2147483682" r:id="rId20"/>
    <p:sldLayoutId id="2147483683" r:id="rId21"/>
    <p:sldLayoutId id="2147483714" r:id="rId22"/>
    <p:sldLayoutId id="2147483679" r:id="rId23"/>
    <p:sldLayoutId id="2147483695" r:id="rId24"/>
    <p:sldLayoutId id="2147483696" r:id="rId25"/>
    <p:sldLayoutId id="2147483691" r:id="rId26"/>
    <p:sldLayoutId id="2147483692" r:id="rId27"/>
    <p:sldLayoutId id="2147483712" r:id="rId28"/>
    <p:sldLayoutId id="2147483666" r:id="rId29"/>
  </p:sldLayoutIdLst>
  <p:hf hdr="0" dt="0"/>
  <p:txStyles>
    <p:titleStyle>
      <a:lvl1pPr algn="l" defTabSz="914400" rtl="0" eaLnBrk="1" latinLnBrk="0" hangingPunct="1">
        <a:lnSpc>
          <a:spcPts val="2900"/>
        </a:lnSpc>
        <a:spcBef>
          <a:spcPct val="0"/>
        </a:spcBef>
        <a:buNone/>
        <a:defRPr sz="3200" kern="1200" spc="-80" baseline="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200"/>
        </a:lnSpc>
        <a:spcBef>
          <a:spcPts val="1200"/>
        </a:spcBef>
        <a:spcAft>
          <a:spcPts val="0"/>
        </a:spcAft>
        <a:buClr>
          <a:schemeClr val="accent6"/>
        </a:buClr>
        <a:buFont typeface="Arial" panose="020B0604020202020204" pitchFamily="34" charset="0"/>
        <a:buNone/>
        <a:defRPr lang="en-US" sz="2000" kern="1200" dirty="0">
          <a:solidFill>
            <a:schemeClr val="accent4"/>
          </a:solidFill>
          <a:latin typeface="+mn-lt"/>
          <a:ea typeface="+mn-ea"/>
          <a:cs typeface="+mn-cs"/>
        </a:defRPr>
      </a:lvl1pPr>
      <a:lvl2pPr marL="182880" indent="-182880" algn="l" defTabSz="914400" rtl="0" eaLnBrk="1" latinLnBrk="0" hangingPunct="1">
        <a:lnSpc>
          <a:spcPts val="2200"/>
        </a:lnSpc>
        <a:spcBef>
          <a:spcPts val="1200"/>
        </a:spcBef>
        <a:spcAft>
          <a:spcPts val="0"/>
        </a:spcAft>
        <a:buClr>
          <a:schemeClr val="accent6"/>
        </a:buClr>
        <a:buFont typeface="Arial" panose="020B0604020202020204" pitchFamily="34" charset="0"/>
        <a:buChar char="•"/>
        <a:defRPr lang="en-US" sz="2000" kern="1200" dirty="0">
          <a:solidFill>
            <a:schemeClr val="accent4"/>
          </a:solidFill>
          <a:latin typeface="+mn-lt"/>
          <a:ea typeface="+mn-ea"/>
          <a:cs typeface="+mn-cs"/>
        </a:defRPr>
      </a:lvl2pPr>
      <a:lvl3pPr marL="365760" indent="-182563" algn="l" defTabSz="914400" rtl="0" eaLnBrk="1" latinLnBrk="0" hangingPunct="1">
        <a:lnSpc>
          <a:spcPts val="2200"/>
        </a:lnSpc>
        <a:spcBef>
          <a:spcPts val="300"/>
        </a:spcBef>
        <a:spcAft>
          <a:spcPts val="0"/>
        </a:spcAft>
        <a:buClr>
          <a:schemeClr val="accent6"/>
        </a:buClr>
        <a:buFont typeface="Arial" panose="020B0604020202020204" pitchFamily="34" charset="0"/>
        <a:buChar char="•"/>
        <a:defRPr lang="en-US" sz="2000" kern="1200" baseline="0" dirty="0">
          <a:solidFill>
            <a:schemeClr val="accent4"/>
          </a:solidFill>
          <a:latin typeface="+mn-lt"/>
          <a:ea typeface="+mn-ea"/>
          <a:cs typeface="+mn-cs"/>
        </a:defRPr>
      </a:lvl3pPr>
      <a:lvl4pPr marL="548640" indent="-182563" algn="l" defTabSz="914400" rtl="0" eaLnBrk="1" latinLnBrk="0" hangingPunct="1">
        <a:lnSpc>
          <a:spcPts val="2200"/>
        </a:lnSpc>
        <a:spcBef>
          <a:spcPts val="300"/>
        </a:spcBef>
        <a:spcAft>
          <a:spcPts val="0"/>
        </a:spcAft>
        <a:buClr>
          <a:schemeClr val="accent6"/>
        </a:buClr>
        <a:buFont typeface="Arial" panose="020B0604020202020204" pitchFamily="34" charset="0"/>
        <a:buChar char="•"/>
        <a:defRPr lang="en-US" sz="2000" kern="1200" baseline="0" dirty="0" smtClean="0">
          <a:solidFill>
            <a:schemeClr val="accent4"/>
          </a:solidFill>
          <a:latin typeface="+mn-lt"/>
          <a:ea typeface="+mn-ea"/>
          <a:cs typeface="+mn-cs"/>
        </a:defRPr>
      </a:lvl4pPr>
      <a:lvl5pPr marL="731520" indent="-182563" algn="l" defTabSz="914400" rtl="0" eaLnBrk="1" latinLnBrk="0" hangingPunct="1">
        <a:lnSpc>
          <a:spcPts val="2200"/>
        </a:lnSpc>
        <a:spcBef>
          <a:spcPts val="300"/>
        </a:spcBef>
        <a:spcAft>
          <a:spcPts val="0"/>
        </a:spcAft>
        <a:buClr>
          <a:schemeClr val="accent6"/>
        </a:buClr>
        <a:buFont typeface="Arial" panose="020B0604020202020204" pitchFamily="34" charset="0"/>
        <a:buChar char="•"/>
        <a:defRPr lang="en-US" sz="2000" kern="1200" baseline="0" dirty="0" smtClean="0">
          <a:solidFill>
            <a:schemeClr val="accent4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1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microsoft.com/office/2007/relationships/hdphoto" Target="../media/hdphoto1.wdp"/><Relationship Id="rId7" Type="http://schemas.openxmlformats.org/officeDocument/2006/relationships/image" Target="../media/image17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7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openxmlformats.org/officeDocument/2006/relationships/image" Target="../media/image15.jpeg"/><Relationship Id="rId9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2.png"/><Relationship Id="rId2" Type="http://schemas.openxmlformats.org/officeDocument/2006/relationships/hyperlink" Target="https://www.transcaer.com/training/training-events" TargetMode="External"/><Relationship Id="rId1" Type="http://schemas.openxmlformats.org/officeDocument/2006/relationships/slideLayout" Target="../slideLayouts/slideLayout27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microsoft.com/office/2007/relationships/hdphoto" Target="../media/hdphoto1.wdp"/><Relationship Id="rId7" Type="http://schemas.openxmlformats.org/officeDocument/2006/relationships/image" Target="../media/image1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7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openxmlformats.org/officeDocument/2006/relationships/image" Target="../media/image15.jpeg"/><Relationship Id="rId9" Type="http://schemas.openxmlformats.org/officeDocument/2006/relationships/image" Target="../media/image1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2.png"/><Relationship Id="rId2" Type="http://schemas.openxmlformats.org/officeDocument/2006/relationships/hyperlink" Target="https://www.transcaer.com/training/training-events" TargetMode="External"/><Relationship Id="rId1" Type="http://schemas.openxmlformats.org/officeDocument/2006/relationships/slideLayout" Target="../slideLayouts/slideLayout27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8957A1F3-1F2B-4E25-A95F-A3A911E8E1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46" b="96406" l="1778" r="96778">
                        <a14:foregroundMark x1="9833" y1="50029" x2="9167" y2="55652"/>
                        <a14:foregroundMark x1="6278" y1="50783" x2="5889" y2="55304"/>
                        <a14:foregroundMark x1="2333" y1="51710" x2="1778" y2="52638"/>
                        <a14:foregroundMark x1="26722" y1="59188" x2="52056" y2="86377"/>
                        <a14:foregroundMark x1="52056" y1="86377" x2="66889" y2="74203"/>
                        <a14:foregroundMark x1="66889" y1="74203" x2="70944" y2="65739"/>
                        <a14:foregroundMark x1="70944" y1="65739" x2="64278" y2="58899"/>
                        <a14:foregroundMark x1="64278" y1="58899" x2="36278" y2="59884"/>
                        <a14:foregroundMark x1="36278" y1="59884" x2="29722" y2="61275"/>
                        <a14:foregroundMark x1="17556" y1="61275" x2="26167" y2="76232"/>
                        <a14:foregroundMark x1="43889" y1="93797" x2="49278" y2="96406"/>
                        <a14:foregroundMark x1="87833" y1="44464" x2="88389" y2="34725"/>
                        <a14:foregroundMark x1="88389" y1="34725" x2="88556" y2="34319"/>
                        <a14:foregroundMark x1="60222" y1="6493" x2="51056" y2="3304"/>
                        <a14:foregroundMark x1="34778" y1="17681" x2="63222" y2="19246"/>
                        <a14:foregroundMark x1="63222" y1="19246" x2="64167" y2="19188"/>
                        <a14:foregroundMark x1="33889" y1="24406" x2="44000" y2="23304"/>
                        <a14:foregroundMark x1="44000" y1="23304" x2="69167" y2="24232"/>
                        <a14:foregroundMark x1="73833" y1="51188" x2="67722" y2="53797"/>
                        <a14:foregroundMark x1="89056" y1="51188" x2="96778" y2="53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0957" y="109038"/>
            <a:ext cx="2345636" cy="224790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BFD627BA-9585-4310-A135-B57578AD3780}"/>
              </a:ext>
            </a:extLst>
          </p:cNvPr>
          <p:cNvSpPr txBox="1">
            <a:spLocks/>
          </p:cNvSpPr>
          <p:nvPr/>
        </p:nvSpPr>
        <p:spPr>
          <a:xfrm>
            <a:off x="3142141" y="487680"/>
            <a:ext cx="5683294" cy="595012"/>
          </a:xfrm>
          <a:prstGeom prst="rect">
            <a:avLst/>
          </a:prstGeom>
          <a:solidFill>
            <a:srgbClr val="B6222E"/>
          </a:solidFill>
        </p:spPr>
        <p:txBody>
          <a:bodyPr/>
          <a:lstStyle>
            <a:lvl1pPr algn="l" defTabSz="914400" rtl="0" eaLnBrk="1" latinLnBrk="0" hangingPunct="1">
              <a:lnSpc>
                <a:spcPts val="2900"/>
              </a:lnSpc>
              <a:spcBef>
                <a:spcPct val="0"/>
              </a:spcBef>
              <a:buNone/>
              <a:defRPr sz="3200" kern="1200" spc="-80" baseline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000" u="sng" dirty="0">
                <a:solidFill>
                  <a:schemeClr val="bg1"/>
                </a:solidFill>
              </a:rPr>
              <a:t>Railroad 101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659D4D-9B11-4DA1-BBE4-0EB486704591}"/>
              </a:ext>
            </a:extLst>
          </p:cNvPr>
          <p:cNvSpPr txBox="1"/>
          <p:nvPr/>
        </p:nvSpPr>
        <p:spPr>
          <a:xfrm>
            <a:off x="3142141" y="1945275"/>
            <a:ext cx="5727540" cy="2316622"/>
          </a:xfrm>
          <a:prstGeom prst="rect">
            <a:avLst/>
          </a:prstGeom>
          <a:solidFill>
            <a:srgbClr val="D2D2D0">
              <a:alpha val="75000"/>
            </a:srgb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/>
          <a:p>
            <a:pPr algn="l"/>
            <a:r>
              <a:rPr lang="en-US" sz="1400" b="1" dirty="0">
                <a:latin typeface="+mj-lt"/>
              </a:rPr>
              <a:t>Norfolk Southern is coming to town to provide FREE hands-on training with NS’ Safety Train.  This free training includes these topics:</a:t>
            </a:r>
          </a:p>
          <a:p>
            <a:pPr algn="l"/>
            <a:endParaRPr lang="en-US" sz="1400" b="1" dirty="0">
              <a:latin typeface="+mj-lt"/>
            </a:endParaRPr>
          </a:p>
          <a:p>
            <a:pPr algn="l"/>
            <a:endParaRPr lang="en-US" sz="1400" b="1" dirty="0">
              <a:latin typeface="+mj-lt"/>
            </a:endParaRPr>
          </a:p>
          <a:p>
            <a:pPr algn="l">
              <a:tabLst>
                <a:tab pos="2228850" algn="l"/>
              </a:tabLst>
            </a:pPr>
            <a:endParaRPr lang="en-US" sz="1400" dirty="0">
              <a:latin typeface="+mj-lt"/>
            </a:endParaRPr>
          </a:p>
          <a:p>
            <a:pPr algn="l"/>
            <a:endParaRPr lang="en-US" sz="1400" dirty="0"/>
          </a:p>
        </p:txBody>
      </p:sp>
      <p:pic>
        <p:nvPicPr>
          <p:cNvPr id="21" name="Picture 20" descr="A picture containing ground, outdoor, outdoor object, dirty&#10;&#10;Description automatically generated">
            <a:extLst>
              <a:ext uri="{FF2B5EF4-FFF2-40B4-BE49-F238E27FC236}">
                <a16:creationId xmlns:a16="http://schemas.microsoft.com/office/drawing/2014/main" id="{F2F4D46E-9104-4729-B7BC-81C6ECBB294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5695" y="3235438"/>
            <a:ext cx="2223120" cy="33401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CE419162-8350-4E61-9E8D-C4DF5F36A933}"/>
              </a:ext>
            </a:extLst>
          </p:cNvPr>
          <p:cNvSpPr/>
          <p:nvPr/>
        </p:nvSpPr>
        <p:spPr>
          <a:xfrm>
            <a:off x="435407" y="109038"/>
            <a:ext cx="2177164" cy="2193256"/>
          </a:xfrm>
          <a:prstGeom prst="ellipse">
            <a:avLst/>
          </a:prstGeom>
          <a:solidFill>
            <a:srgbClr val="FFCC07"/>
          </a:solidFill>
          <a:ln>
            <a:solidFill>
              <a:srgbClr val="FFCC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chemeClr val="tx1"/>
                </a:solidFill>
                <a:latin typeface="+mj-lt"/>
              </a:rPr>
              <a:t>Apr. 30 -</a:t>
            </a:r>
          </a:p>
          <a:p>
            <a:pPr algn="ctr"/>
            <a:r>
              <a:rPr lang="en-US" sz="2800" b="1" i="1" dirty="0">
                <a:solidFill>
                  <a:schemeClr val="tx1"/>
                </a:solidFill>
                <a:latin typeface="+mj-lt"/>
              </a:rPr>
              <a:t>May 2, 2024</a:t>
            </a:r>
          </a:p>
          <a:p>
            <a:pPr algn="ctr"/>
            <a:r>
              <a:rPr lang="en-US" b="1" i="1" dirty="0">
                <a:solidFill>
                  <a:schemeClr val="tx1"/>
                </a:solidFill>
                <a:latin typeface="+mj-lt"/>
              </a:rPr>
              <a:t>Multiple Sessions Tues &amp; Thur.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1BCB93F-CBB8-4AED-9373-257EC2BB2415}"/>
              </a:ext>
            </a:extLst>
          </p:cNvPr>
          <p:cNvSpPr/>
          <p:nvPr/>
        </p:nvSpPr>
        <p:spPr>
          <a:xfrm>
            <a:off x="3142140" y="1082692"/>
            <a:ext cx="5686248" cy="830997"/>
          </a:xfrm>
          <a:prstGeom prst="rect">
            <a:avLst/>
          </a:prstGeom>
          <a:solidFill>
            <a:srgbClr val="B6222E"/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C4B490"/>
                </a:solidFill>
                <a:latin typeface="+mj-lt"/>
              </a:rPr>
              <a:t>	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Contact – Paul Williams</a:t>
            </a:r>
          </a:p>
          <a:p>
            <a:r>
              <a:rPr lang="en-US" sz="1600" dirty="0">
                <a:solidFill>
                  <a:schemeClr val="bg1"/>
                </a:solidFill>
                <a:latin typeface="+mj-lt"/>
              </a:rPr>
              <a:t>		Paul.williams2@nscorp.com</a:t>
            </a:r>
          </a:p>
          <a:p>
            <a:r>
              <a:rPr lang="en-US" sz="1600" dirty="0">
                <a:solidFill>
                  <a:schemeClr val="bg1"/>
                </a:solidFill>
                <a:latin typeface="+mj-lt"/>
              </a:rPr>
              <a:t>		540-520-8493</a:t>
            </a:r>
          </a:p>
        </p:txBody>
      </p:sp>
      <p:pic>
        <p:nvPicPr>
          <p:cNvPr id="16" name="Picture 15" descr="A picture containing scene, sky, way, road&#10;&#10;Description automatically generated">
            <a:extLst>
              <a:ext uri="{FF2B5EF4-FFF2-40B4-BE49-F238E27FC236}">
                <a16:creationId xmlns:a16="http://schemas.microsoft.com/office/drawing/2014/main" id="{856CC235-D84C-4B89-AAA0-05A41DECCA0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694" y="2408920"/>
            <a:ext cx="2873685" cy="370595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0F8E678-84F8-49A1-B149-E09B9C47FCD1}"/>
              </a:ext>
            </a:extLst>
          </p:cNvPr>
          <p:cNvSpPr txBox="1"/>
          <p:nvPr/>
        </p:nvSpPr>
        <p:spPr>
          <a:xfrm>
            <a:off x="3142140" y="2589849"/>
            <a:ext cx="5727541" cy="1672047"/>
          </a:xfrm>
          <a:prstGeom prst="rect">
            <a:avLst/>
          </a:prstGeom>
          <a:noFill/>
        </p:spPr>
        <p:txBody>
          <a:bodyPr wrap="none" numCol="2" rtlCol="0">
            <a:noAutofit/>
          </a:bodyPr>
          <a:lstStyle/>
          <a:p>
            <a:pPr lvl="1" indent="-171450">
              <a:spcAft>
                <a:spcPts val="600"/>
              </a:spcAft>
              <a:buClr>
                <a:srgbClr val="FF0000"/>
              </a:buClr>
              <a:buSzPct val="73000"/>
              <a:buBlip>
                <a:blip r:embed="rId7"/>
              </a:buBlip>
            </a:pPr>
            <a:r>
              <a:rPr lang="en-US" sz="1400" b="1" dirty="0">
                <a:latin typeface="+mj-lt"/>
              </a:rPr>
              <a:t>Safety Around the Railroad</a:t>
            </a:r>
          </a:p>
          <a:p>
            <a:pPr lvl="1" indent="-171450">
              <a:spcAft>
                <a:spcPts val="600"/>
              </a:spcAft>
              <a:buClr>
                <a:srgbClr val="FF0000"/>
              </a:buClr>
              <a:buSzPct val="73000"/>
              <a:buBlip>
                <a:blip r:embed="rId7"/>
              </a:buBlip>
            </a:pPr>
            <a:r>
              <a:rPr lang="en-US" sz="1400" b="1" dirty="0">
                <a:latin typeface="+mj-lt"/>
              </a:rPr>
              <a:t>Understanding Rail Shipping Documents</a:t>
            </a:r>
          </a:p>
          <a:p>
            <a:pPr lvl="1" indent="-17145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FF0000"/>
              </a:buClr>
              <a:buSzPct val="73000"/>
              <a:buBlip>
                <a:blip r:embed="rId7"/>
              </a:buBlip>
            </a:pPr>
            <a:r>
              <a:rPr lang="en-US" sz="1400" b="1" dirty="0">
                <a:latin typeface="+mj-lt"/>
              </a:rPr>
              <a:t>Rail car &amp; Tank Car Identification</a:t>
            </a:r>
          </a:p>
          <a:p>
            <a:pPr lvl="1" indent="-17145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FF0000"/>
              </a:buClr>
              <a:buSzPct val="73000"/>
              <a:buBlip>
                <a:blip r:embed="rId7"/>
              </a:buBlip>
            </a:pPr>
            <a:r>
              <a:rPr lang="en-US" sz="1400" b="1" dirty="0">
                <a:latin typeface="+mj-lt"/>
              </a:rPr>
              <a:t>Tank Car Valves &amp; Fittings</a:t>
            </a:r>
          </a:p>
          <a:p>
            <a:pPr lvl="1" indent="-171450" eaLnBrk="0" fontAlgn="base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rgbClr val="FF0000"/>
              </a:buClr>
              <a:buSzPct val="73000"/>
              <a:buBlip>
                <a:blip r:embed="rId7"/>
              </a:buBlip>
            </a:pPr>
            <a:r>
              <a:rPr lang="en-US" sz="1400" b="1" dirty="0">
                <a:latin typeface="+mj-lt"/>
              </a:rPr>
              <a:t>Locomotive Emergencies</a:t>
            </a:r>
          </a:p>
          <a:p>
            <a:pPr lvl="1" indent="-17145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FF0000"/>
              </a:buClr>
              <a:buSzPct val="73000"/>
              <a:buBlip>
                <a:blip r:embed="rId7"/>
              </a:buBlip>
            </a:pPr>
            <a:r>
              <a:rPr lang="en-US" sz="1400" b="1" dirty="0">
                <a:latin typeface="+mj-lt"/>
              </a:rPr>
              <a:t>Railroad Emergencies Procedures</a:t>
            </a:r>
          </a:p>
          <a:p>
            <a:pPr lvl="1" indent="-171450">
              <a:spcAft>
                <a:spcPts val="600"/>
              </a:spcAft>
              <a:buClr>
                <a:srgbClr val="FF0000"/>
              </a:buClr>
              <a:buSzPct val="73000"/>
              <a:buBlip>
                <a:blip r:embed="rId7"/>
              </a:buBlip>
            </a:pPr>
            <a:r>
              <a:rPr lang="en-US" sz="1400" b="1" dirty="0">
                <a:latin typeface="+mj-lt"/>
              </a:rPr>
              <a:t>AskRail Mobile App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1D5C026-6EA7-46EC-A4CE-B05CBF08705C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3619" y="4455257"/>
            <a:ext cx="2991026" cy="21202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 descr="A picture containing tree, outdoor, red&#10;&#10;Description automatically generated">
            <a:extLst>
              <a:ext uri="{FF2B5EF4-FFF2-40B4-BE49-F238E27FC236}">
                <a16:creationId xmlns:a16="http://schemas.microsoft.com/office/drawing/2014/main" id="{60868DC6-1FB8-462B-8CF7-7850C0D35132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2140" y="4455257"/>
            <a:ext cx="3180429" cy="21202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2336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BFD627BA-9585-4310-A135-B57578AD3780}"/>
              </a:ext>
            </a:extLst>
          </p:cNvPr>
          <p:cNvSpPr txBox="1">
            <a:spLocks/>
          </p:cNvSpPr>
          <p:nvPr/>
        </p:nvSpPr>
        <p:spPr>
          <a:xfrm>
            <a:off x="85432" y="1494089"/>
            <a:ext cx="3128031" cy="584775"/>
          </a:xfrm>
          <a:prstGeom prst="rect">
            <a:avLst/>
          </a:prstGeom>
          <a:solidFill>
            <a:srgbClr val="B6222E"/>
          </a:solidFill>
        </p:spPr>
        <p:txBody>
          <a:bodyPr/>
          <a:lstStyle>
            <a:lvl1pPr algn="l" defTabSz="914400" rtl="0" eaLnBrk="1" latinLnBrk="0" hangingPunct="1">
              <a:lnSpc>
                <a:spcPts val="2900"/>
              </a:lnSpc>
              <a:spcBef>
                <a:spcPct val="0"/>
              </a:spcBef>
              <a:buNone/>
              <a:defRPr sz="3200" kern="1200" spc="-80" baseline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4000"/>
              </a:lnSpc>
            </a:pPr>
            <a:r>
              <a:rPr lang="en-US" sz="2400" u="sng" dirty="0">
                <a:solidFill>
                  <a:schemeClr val="bg1"/>
                </a:solidFill>
              </a:rPr>
              <a:t>For Event Information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659D4D-9B11-4DA1-BBE4-0EB486704591}"/>
              </a:ext>
            </a:extLst>
          </p:cNvPr>
          <p:cNvSpPr txBox="1"/>
          <p:nvPr/>
        </p:nvSpPr>
        <p:spPr>
          <a:xfrm>
            <a:off x="85432" y="3105469"/>
            <a:ext cx="8721111" cy="3103737"/>
          </a:xfrm>
          <a:prstGeom prst="rect">
            <a:avLst/>
          </a:prstGeom>
          <a:solidFill>
            <a:srgbClr val="D2D2D0">
              <a:alpha val="75000"/>
            </a:srgb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/>
          <a:p>
            <a:r>
              <a:rPr lang="en-US" sz="1600" b="1" u="sng" dirty="0">
                <a:solidFill>
                  <a:schemeClr val="accent3"/>
                </a:solidFill>
                <a:latin typeface="+mj-lt"/>
              </a:rPr>
              <a:t>WHO:</a:t>
            </a:r>
            <a:r>
              <a:rPr lang="en-US" sz="1600" b="1" dirty="0">
                <a:solidFill>
                  <a:schemeClr val="accent3"/>
                </a:solidFill>
              </a:rPr>
              <a:t>		</a:t>
            </a:r>
            <a:r>
              <a:rPr lang="en-US" sz="1500" dirty="0">
                <a:latin typeface="+mj-lt"/>
              </a:rPr>
              <a:t>Emergency responders should attend including fire departments, law 			enforcement, emergency medical services, hazmat response teams, emergency 		management personnel, military, homeland security, shippers, &amp; customers</a:t>
            </a:r>
          </a:p>
          <a:p>
            <a:pPr algn="l"/>
            <a:endParaRPr lang="en-US" sz="1400" b="1" u="sng" dirty="0">
              <a:solidFill>
                <a:schemeClr val="accent3"/>
              </a:solidFill>
              <a:latin typeface="+mj-lt"/>
            </a:endParaRPr>
          </a:p>
          <a:p>
            <a:r>
              <a:rPr lang="en-US" sz="1600" b="1" u="sng" dirty="0">
                <a:solidFill>
                  <a:schemeClr val="accent3"/>
                </a:solidFill>
                <a:latin typeface="+mj-lt"/>
              </a:rPr>
              <a:t>WHAT:</a:t>
            </a:r>
            <a:r>
              <a:rPr lang="en-US" sz="1500" b="1" dirty="0">
                <a:solidFill>
                  <a:schemeClr val="accent3"/>
                </a:solidFill>
                <a:latin typeface="+mj-lt"/>
              </a:rPr>
              <a:t>		</a:t>
            </a:r>
            <a:r>
              <a:rPr lang="en-US" sz="1500" dirty="0">
                <a:latin typeface="+mj-lt"/>
              </a:rPr>
              <a:t>Railroad 101 – Two classes per day, Apr. 30 &amp; May 2 – Morning class only May 1	          </a:t>
            </a:r>
            <a:r>
              <a:rPr lang="en-US" sz="1500" b="1" i="1" dirty="0">
                <a:solidFill>
                  <a:srgbClr val="FF0000"/>
                </a:solidFill>
                <a:latin typeface="+mj-lt"/>
              </a:rPr>
              <a:t> 	</a:t>
            </a:r>
            <a:r>
              <a:rPr lang="en-US" sz="1500" dirty="0">
                <a:latin typeface="+mj-lt"/>
              </a:rPr>
              <a:t> </a:t>
            </a:r>
            <a:endParaRPr lang="en-US" sz="1400" b="1" u="sng" dirty="0">
              <a:solidFill>
                <a:schemeClr val="accent3"/>
              </a:solidFill>
              <a:latin typeface="+mj-lt"/>
            </a:endParaRPr>
          </a:p>
          <a:p>
            <a:r>
              <a:rPr lang="en-US" sz="1600" b="1" u="sng" dirty="0">
                <a:solidFill>
                  <a:schemeClr val="accent3"/>
                </a:solidFill>
                <a:latin typeface="+mj-lt"/>
              </a:rPr>
              <a:t>WHEN:</a:t>
            </a:r>
            <a:r>
              <a:rPr lang="en-US" sz="1500" b="1" dirty="0">
                <a:solidFill>
                  <a:schemeClr val="accent3"/>
                </a:solidFill>
                <a:latin typeface="+mj-lt"/>
              </a:rPr>
              <a:t>		</a:t>
            </a:r>
            <a:r>
              <a:rPr lang="en-US" sz="1500" dirty="0">
                <a:latin typeface="+mj-lt"/>
              </a:rPr>
              <a:t>Apr. 30- May 2, 2024 </a:t>
            </a:r>
          </a:p>
          <a:p>
            <a:endParaRPr lang="en-US" sz="1500" b="1" u="sng" dirty="0">
              <a:solidFill>
                <a:schemeClr val="accent3"/>
              </a:solidFill>
              <a:latin typeface="+mj-lt"/>
            </a:endParaRPr>
          </a:p>
          <a:p>
            <a:r>
              <a:rPr lang="en-US" sz="1600" b="1" u="sng" dirty="0">
                <a:solidFill>
                  <a:schemeClr val="accent3"/>
                </a:solidFill>
                <a:latin typeface="+mj-lt"/>
              </a:rPr>
              <a:t>WHERE:</a:t>
            </a:r>
            <a:r>
              <a:rPr lang="en-US" sz="1500" dirty="0">
                <a:latin typeface="+mj-lt"/>
              </a:rPr>
              <a:t>		</a:t>
            </a:r>
            <a:r>
              <a:rPr lang="en-US" sz="1400" dirty="0">
                <a:latin typeface="+mj-lt"/>
              </a:rPr>
              <a:t>1000 South Van Dorn St., Alexandria, VA</a:t>
            </a:r>
          </a:p>
          <a:p>
            <a:endParaRPr lang="en-US" sz="1500" dirty="0">
              <a:latin typeface="+mj-lt"/>
            </a:endParaRPr>
          </a:p>
          <a:p>
            <a:r>
              <a:rPr lang="en-US" sz="1600" b="1" u="sng" dirty="0">
                <a:solidFill>
                  <a:schemeClr val="accent3"/>
                </a:solidFill>
                <a:latin typeface="+mj-lt"/>
              </a:rPr>
              <a:t>REGISTRATION:</a:t>
            </a:r>
            <a:r>
              <a:rPr lang="en-US" sz="1500" b="1" dirty="0">
                <a:solidFill>
                  <a:schemeClr val="accent3"/>
                </a:solidFill>
                <a:latin typeface="+mj-lt"/>
              </a:rPr>
              <a:t>	</a:t>
            </a:r>
            <a:r>
              <a:rPr lang="en-US" sz="1500" dirty="0">
                <a:latin typeface="+mj-lt"/>
              </a:rPr>
              <a:t>Register for the RR101 course by going to </a:t>
            </a:r>
            <a:r>
              <a:rPr lang="en-US" sz="1500" dirty="0">
                <a:latin typeface="+mj-lt"/>
                <a:hlinkClick r:id="rId2"/>
              </a:rPr>
              <a:t>TRANSCAER | Hazmat Training Events</a:t>
            </a:r>
            <a:endParaRPr lang="en-US" sz="1500" dirty="0">
              <a:latin typeface="+mj-lt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1BCB93F-CBB8-4AED-9373-257EC2BB2415}"/>
              </a:ext>
            </a:extLst>
          </p:cNvPr>
          <p:cNvSpPr/>
          <p:nvPr/>
        </p:nvSpPr>
        <p:spPr>
          <a:xfrm>
            <a:off x="85432" y="2068406"/>
            <a:ext cx="3128031" cy="830997"/>
          </a:xfrm>
          <a:prstGeom prst="rect">
            <a:avLst/>
          </a:prstGeom>
          <a:solidFill>
            <a:srgbClr val="B6222E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+mj-lt"/>
              </a:rPr>
              <a:t>Contact: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	Paul Williams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+mj-lt"/>
              </a:rPr>
              <a:t>Paul.williams2@nscorp.com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+mj-lt"/>
              </a:rPr>
              <a:t>540-520-8493</a:t>
            </a:r>
          </a:p>
        </p:txBody>
      </p:sp>
      <p:pic>
        <p:nvPicPr>
          <p:cNvPr id="9" name="Picture 8" descr="A train travels down the tracks&#10;&#10;Description automatically generated">
            <a:extLst>
              <a:ext uri="{FF2B5EF4-FFF2-40B4-BE49-F238E27FC236}">
                <a16:creationId xmlns:a16="http://schemas.microsoft.com/office/drawing/2014/main" id="{7027F321-A357-4872-8A52-2F48107D00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68"/>
          <a:stretch/>
        </p:blipFill>
        <p:spPr>
          <a:xfrm>
            <a:off x="3385457" y="235014"/>
            <a:ext cx="5421086" cy="269580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A picture containing wheel, gear&#10;&#10;Description automatically generated">
            <a:extLst>
              <a:ext uri="{FF2B5EF4-FFF2-40B4-BE49-F238E27FC236}">
                <a16:creationId xmlns:a16="http://schemas.microsoft.com/office/drawing/2014/main" id="{6AAE0F53-7FF8-4077-88F9-2657BBD933A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32" y="718457"/>
            <a:ext cx="3152812" cy="406909"/>
          </a:xfrm>
          <a:prstGeom prst="rect">
            <a:avLst/>
          </a:prstGeom>
        </p:spPr>
      </p:pic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B5B1B272-4215-46AB-908E-0EAD87705DE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46" b="96406" l="1778" r="96778">
                        <a14:foregroundMark x1="9833" y1="50029" x2="9167" y2="55652"/>
                        <a14:foregroundMark x1="6278" y1="50783" x2="5889" y2="55304"/>
                        <a14:foregroundMark x1="2333" y1="51710" x2="1778" y2="52638"/>
                        <a14:foregroundMark x1="26722" y1="59188" x2="52056" y2="86377"/>
                        <a14:foregroundMark x1="52056" y1="86377" x2="66889" y2="74203"/>
                        <a14:foregroundMark x1="66889" y1="74203" x2="70944" y2="65739"/>
                        <a14:foregroundMark x1="70944" y1="65739" x2="64278" y2="58899"/>
                        <a14:foregroundMark x1="64278" y1="58899" x2="36278" y2="59884"/>
                        <a14:foregroundMark x1="36278" y1="59884" x2="29722" y2="61275"/>
                        <a14:foregroundMark x1="17556" y1="61275" x2="26167" y2="76232"/>
                        <a14:foregroundMark x1="43889" y1="93797" x2="49278" y2="96406"/>
                        <a14:foregroundMark x1="87833" y1="44464" x2="88389" y2="34725"/>
                        <a14:foregroundMark x1="88389" y1="34725" x2="88556" y2="34319"/>
                        <a14:foregroundMark x1="60222" y1="6493" x2="51056" y2="3304"/>
                        <a14:foregroundMark x1="34778" y1="17681" x2="63222" y2="19246"/>
                        <a14:foregroundMark x1="63222" y1="19246" x2="64167" y2="19188"/>
                        <a14:foregroundMark x1="33889" y1="24406" x2="44000" y2="23304"/>
                        <a14:foregroundMark x1="44000" y1="23304" x2="69167" y2="24232"/>
                        <a14:foregroundMark x1="73833" y1="51188" x2="67722" y2="53797"/>
                        <a14:foregroundMark x1="89056" y1="51188" x2="96778" y2="53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0957" y="109038"/>
            <a:ext cx="2345636" cy="2247901"/>
          </a:xfrm>
          <a:prstGeom prst="rect">
            <a:avLst/>
          </a:prstGeom>
        </p:spPr>
      </p:pic>
      <p:pic>
        <p:nvPicPr>
          <p:cNvPr id="4" name="Picture 3" descr="Qr code&#10;&#10;Description automatically generated">
            <a:extLst>
              <a:ext uri="{FF2B5EF4-FFF2-40B4-BE49-F238E27FC236}">
                <a16:creationId xmlns:a16="http://schemas.microsoft.com/office/drawing/2014/main" id="{9043946B-4F55-496A-A808-42E7CAAB44D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1666" y="5006158"/>
            <a:ext cx="1638481" cy="1638481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C7B723BA-7258-4A62-B594-5591459206BD}"/>
              </a:ext>
            </a:extLst>
          </p:cNvPr>
          <p:cNvSpPr/>
          <p:nvPr/>
        </p:nvSpPr>
        <p:spPr>
          <a:xfrm>
            <a:off x="8638170" y="5580106"/>
            <a:ext cx="1117058" cy="348343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655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8957A1F3-1F2B-4E25-A95F-A3A911E8E1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46" b="96406" l="1778" r="96778">
                        <a14:foregroundMark x1="9833" y1="50029" x2="9167" y2="55652"/>
                        <a14:foregroundMark x1="6278" y1="50783" x2="5889" y2="55304"/>
                        <a14:foregroundMark x1="2333" y1="51710" x2="1778" y2="52638"/>
                        <a14:foregroundMark x1="26722" y1="59188" x2="52056" y2="86377"/>
                        <a14:foregroundMark x1="52056" y1="86377" x2="66889" y2="74203"/>
                        <a14:foregroundMark x1="66889" y1="74203" x2="70944" y2="65739"/>
                        <a14:foregroundMark x1="70944" y1="65739" x2="64278" y2="58899"/>
                        <a14:foregroundMark x1="64278" y1="58899" x2="36278" y2="59884"/>
                        <a14:foregroundMark x1="36278" y1="59884" x2="29722" y2="61275"/>
                        <a14:foregroundMark x1="17556" y1="61275" x2="26167" y2="76232"/>
                        <a14:foregroundMark x1="43889" y1="93797" x2="49278" y2="96406"/>
                        <a14:foregroundMark x1="87833" y1="44464" x2="88389" y2="34725"/>
                        <a14:foregroundMark x1="88389" y1="34725" x2="88556" y2="34319"/>
                        <a14:foregroundMark x1="60222" y1="6493" x2="51056" y2="3304"/>
                        <a14:foregroundMark x1="34778" y1="17681" x2="63222" y2="19246"/>
                        <a14:foregroundMark x1="63222" y1="19246" x2="64167" y2="19188"/>
                        <a14:foregroundMark x1="33889" y1="24406" x2="44000" y2="23304"/>
                        <a14:foregroundMark x1="44000" y1="23304" x2="69167" y2="24232"/>
                        <a14:foregroundMark x1="73833" y1="51188" x2="67722" y2="53797"/>
                        <a14:foregroundMark x1="89056" y1="51188" x2="96778" y2="53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290" y="563331"/>
            <a:ext cx="2345636" cy="224790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BFD627BA-9585-4310-A135-B57578AD3780}"/>
              </a:ext>
            </a:extLst>
          </p:cNvPr>
          <p:cNvSpPr txBox="1">
            <a:spLocks/>
          </p:cNvSpPr>
          <p:nvPr/>
        </p:nvSpPr>
        <p:spPr>
          <a:xfrm>
            <a:off x="3142141" y="162737"/>
            <a:ext cx="5627390" cy="584775"/>
          </a:xfrm>
          <a:prstGeom prst="rect">
            <a:avLst/>
          </a:prstGeom>
          <a:solidFill>
            <a:srgbClr val="B6222E"/>
          </a:solidFill>
        </p:spPr>
        <p:txBody>
          <a:bodyPr/>
          <a:lstStyle>
            <a:lvl1pPr algn="l" defTabSz="914400" rtl="0" eaLnBrk="1" latinLnBrk="0" hangingPunct="1">
              <a:lnSpc>
                <a:spcPts val="2900"/>
              </a:lnSpc>
              <a:spcBef>
                <a:spcPct val="0"/>
              </a:spcBef>
              <a:buNone/>
              <a:defRPr sz="3200" kern="1200" spc="-80" baseline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4000"/>
              </a:lnSpc>
            </a:pPr>
            <a:r>
              <a:rPr lang="en-US" sz="2800" dirty="0">
                <a:solidFill>
                  <a:schemeClr val="bg1"/>
                </a:solidFill>
              </a:rPr>
              <a:t>For Event Information or Questions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659D4D-9B11-4DA1-BBE4-0EB486704591}"/>
              </a:ext>
            </a:extLst>
          </p:cNvPr>
          <p:cNvSpPr txBox="1"/>
          <p:nvPr/>
        </p:nvSpPr>
        <p:spPr>
          <a:xfrm>
            <a:off x="3142141" y="1945274"/>
            <a:ext cx="5627390" cy="2983777"/>
          </a:xfrm>
          <a:prstGeom prst="rect">
            <a:avLst/>
          </a:prstGeom>
          <a:solidFill>
            <a:srgbClr val="D2D2D0">
              <a:alpha val="75000"/>
            </a:srgb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/>
          <a:p>
            <a:pPr marL="454025" indent="-285750">
              <a:buFont typeface="Arial" panose="020B0604020202020204" pitchFamily="34" charset="0"/>
              <a:buChar char="•"/>
            </a:pPr>
            <a:endParaRPr lang="en-US" sz="800" b="1" dirty="0">
              <a:solidFill>
                <a:srgbClr val="FF0000"/>
              </a:solidFill>
              <a:latin typeface="+mj-lt"/>
              <a:cs typeface="Arial" pitchFamily="34" charset="0"/>
            </a:endParaRPr>
          </a:p>
          <a:p>
            <a:pPr marL="454025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0000"/>
                </a:solidFill>
                <a:latin typeface="+mj-lt"/>
                <a:cs typeface="Arial" pitchFamily="34" charset="0"/>
              </a:rPr>
              <a:t>Participants should bring sturdy leather work boots with a defined heel.</a:t>
            </a:r>
          </a:p>
          <a:p>
            <a:pPr marL="454025" indent="-285750"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FF0000"/>
              </a:solidFill>
              <a:latin typeface="+mj-lt"/>
              <a:cs typeface="Arial" pitchFamily="34" charset="0"/>
            </a:endParaRPr>
          </a:p>
          <a:p>
            <a:pPr marL="454025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0000"/>
                </a:solidFill>
                <a:latin typeface="+mj-lt"/>
                <a:cs typeface="Arial" pitchFamily="34" charset="0"/>
              </a:rPr>
              <a:t>No open-toe footwear permitted. </a:t>
            </a:r>
          </a:p>
          <a:p>
            <a:pPr marL="454025" indent="-285750"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FF0000"/>
              </a:solidFill>
              <a:latin typeface="+mj-lt"/>
              <a:cs typeface="Arial" pitchFamily="34" charset="0"/>
            </a:endParaRPr>
          </a:p>
          <a:p>
            <a:pPr marL="454025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0000"/>
                </a:solidFill>
                <a:latin typeface="+mj-lt"/>
                <a:cs typeface="Arial" pitchFamily="34" charset="0"/>
              </a:rPr>
              <a:t>Bring additional PPE as required by your employer.</a:t>
            </a:r>
          </a:p>
          <a:p>
            <a:pPr marL="454025" indent="-285750">
              <a:buFont typeface="Arial" panose="020B0604020202020204" pitchFamily="34" charset="0"/>
              <a:buChar char="•"/>
            </a:pPr>
            <a:endParaRPr lang="en-US" sz="1400" b="1" i="1" dirty="0">
              <a:solidFill>
                <a:srgbClr val="FF0000"/>
              </a:solidFill>
              <a:latin typeface="+mj-lt"/>
              <a:cs typeface="Arial" pitchFamily="34" charset="0"/>
            </a:endParaRPr>
          </a:p>
          <a:p>
            <a:pPr marL="168275"/>
            <a:r>
              <a:rPr lang="en-US" sz="1400" dirty="0">
                <a:latin typeface="+mj-lt"/>
                <a:cs typeface="Arial" pitchFamily="34" charset="0"/>
              </a:rPr>
              <a:t>Norfolk Southern provides emergency preparedness training to first responders as part of TRANSCAER (Transportation Community Awareness and Emergency Response), a nationwide program that assists communities prepare for and respond to a hazardous materials transportation incident.</a:t>
            </a:r>
            <a:endParaRPr lang="en-US" sz="1400" dirty="0">
              <a:solidFill>
                <a:srgbClr val="FF0000"/>
              </a:solidFill>
              <a:latin typeface="+mj-lt"/>
              <a:cs typeface="Arial" pitchFamily="34" charset="0"/>
            </a:endParaRPr>
          </a:p>
          <a:p>
            <a:pPr algn="l"/>
            <a:endParaRPr lang="en-US" sz="1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1BCB93F-CBB8-4AED-9373-257EC2BB2415}"/>
              </a:ext>
            </a:extLst>
          </p:cNvPr>
          <p:cNvSpPr/>
          <p:nvPr/>
        </p:nvSpPr>
        <p:spPr>
          <a:xfrm>
            <a:off x="3142142" y="703536"/>
            <a:ext cx="5627390" cy="830997"/>
          </a:xfrm>
          <a:prstGeom prst="rect">
            <a:avLst/>
          </a:prstGeom>
          <a:solidFill>
            <a:srgbClr val="B6222E"/>
          </a:solidFill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+mj-lt"/>
              </a:rPr>
              <a:t>	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Contact – Paul Williams</a:t>
            </a:r>
          </a:p>
          <a:p>
            <a:r>
              <a:rPr lang="en-US" sz="1600" dirty="0">
                <a:solidFill>
                  <a:schemeClr val="bg1"/>
                </a:solidFill>
                <a:latin typeface="+mj-lt"/>
              </a:rPr>
              <a:t>		Paul.williams2@nscorp.com</a:t>
            </a:r>
          </a:p>
          <a:p>
            <a:r>
              <a:rPr lang="en-US" sz="1600" dirty="0">
                <a:solidFill>
                  <a:schemeClr val="bg1"/>
                </a:solidFill>
                <a:latin typeface="+mj-lt"/>
              </a:rPr>
              <a:t>		540-520-8493</a:t>
            </a:r>
          </a:p>
        </p:txBody>
      </p:sp>
      <p:pic>
        <p:nvPicPr>
          <p:cNvPr id="6" name="Picture 5" descr="A picture containing person, outdoor&#10;&#10;Description automatically generated">
            <a:extLst>
              <a:ext uri="{FF2B5EF4-FFF2-40B4-BE49-F238E27FC236}">
                <a16:creationId xmlns:a16="http://schemas.microsoft.com/office/drawing/2014/main" id="{C17355DC-87C5-4685-8627-5C9F277E3AA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1290" y="3030583"/>
            <a:ext cx="2516961" cy="309175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8FEDA8-15D8-4D6D-AA7A-45580CC8D08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2142" y="5156226"/>
            <a:ext cx="5627390" cy="96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934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8957A1F3-1F2B-4E25-A95F-A3A911E8E1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46" b="96406" l="1778" r="96778">
                        <a14:foregroundMark x1="9833" y1="50029" x2="9167" y2="55652"/>
                        <a14:foregroundMark x1="6278" y1="50783" x2="5889" y2="55304"/>
                        <a14:foregroundMark x1="2333" y1="51710" x2="1778" y2="52638"/>
                        <a14:foregroundMark x1="26722" y1="59188" x2="52056" y2="86377"/>
                        <a14:foregroundMark x1="52056" y1="86377" x2="66889" y2="74203"/>
                        <a14:foregroundMark x1="66889" y1="74203" x2="70944" y2="65739"/>
                        <a14:foregroundMark x1="70944" y1="65739" x2="64278" y2="58899"/>
                        <a14:foregroundMark x1="64278" y1="58899" x2="36278" y2="59884"/>
                        <a14:foregroundMark x1="36278" y1="59884" x2="29722" y2="61275"/>
                        <a14:foregroundMark x1="17556" y1="61275" x2="26167" y2="76232"/>
                        <a14:foregroundMark x1="43889" y1="93797" x2="49278" y2="96406"/>
                        <a14:foregroundMark x1="87833" y1="44464" x2="88389" y2="34725"/>
                        <a14:foregroundMark x1="88389" y1="34725" x2="88556" y2="34319"/>
                        <a14:foregroundMark x1="60222" y1="6493" x2="51056" y2="3304"/>
                        <a14:foregroundMark x1="34778" y1="17681" x2="63222" y2="19246"/>
                        <a14:foregroundMark x1="63222" y1="19246" x2="64167" y2="19188"/>
                        <a14:foregroundMark x1="33889" y1="24406" x2="44000" y2="23304"/>
                        <a14:foregroundMark x1="44000" y1="23304" x2="69167" y2="24232"/>
                        <a14:foregroundMark x1="73833" y1="51188" x2="67722" y2="53797"/>
                        <a14:foregroundMark x1="89056" y1="51188" x2="96778" y2="53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0957" y="109038"/>
            <a:ext cx="2345636" cy="224790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BFD627BA-9585-4310-A135-B57578AD3780}"/>
              </a:ext>
            </a:extLst>
          </p:cNvPr>
          <p:cNvSpPr txBox="1">
            <a:spLocks/>
          </p:cNvSpPr>
          <p:nvPr/>
        </p:nvSpPr>
        <p:spPr>
          <a:xfrm>
            <a:off x="3176977" y="49789"/>
            <a:ext cx="5727540" cy="1066645"/>
          </a:xfrm>
          <a:prstGeom prst="rect">
            <a:avLst/>
          </a:prstGeom>
          <a:solidFill>
            <a:srgbClr val="B6222E"/>
          </a:solidFill>
        </p:spPr>
        <p:txBody>
          <a:bodyPr/>
          <a:lstStyle>
            <a:lvl1pPr algn="l" defTabSz="914400" rtl="0" eaLnBrk="1" latinLnBrk="0" hangingPunct="1">
              <a:lnSpc>
                <a:spcPts val="2900"/>
              </a:lnSpc>
              <a:spcBef>
                <a:spcPct val="0"/>
              </a:spcBef>
              <a:buNone/>
              <a:defRPr sz="3200" kern="1200" spc="-80" baseline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4000"/>
              </a:lnSpc>
            </a:pPr>
            <a:r>
              <a:rPr lang="en-US" sz="4000" u="sng" dirty="0">
                <a:solidFill>
                  <a:schemeClr val="bg1"/>
                </a:solidFill>
              </a:rPr>
              <a:t>Responding To Railroad Emergencies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659D4D-9B11-4DA1-BBE4-0EB486704591}"/>
              </a:ext>
            </a:extLst>
          </p:cNvPr>
          <p:cNvSpPr txBox="1"/>
          <p:nvPr/>
        </p:nvSpPr>
        <p:spPr>
          <a:xfrm>
            <a:off x="3176977" y="1869439"/>
            <a:ext cx="5727540" cy="2392457"/>
          </a:xfrm>
          <a:prstGeom prst="rect">
            <a:avLst/>
          </a:prstGeom>
          <a:solidFill>
            <a:srgbClr val="D2D2D0">
              <a:alpha val="75000"/>
            </a:srgb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/>
          <a:p>
            <a:pPr algn="l"/>
            <a:r>
              <a:rPr lang="en-US" sz="1400" b="1" dirty="0">
                <a:solidFill>
                  <a:srgbClr val="FF0000"/>
                </a:solidFill>
                <a:latin typeface="+mj-lt"/>
              </a:rPr>
              <a:t>Norfolk Southern is offering a new course designed to build upon our RR101 introductory training course.  The new “Responding to Railroad Emergencies will focus on the below topics and more:</a:t>
            </a:r>
            <a:endParaRPr lang="en-US" sz="1400" b="1" dirty="0">
              <a:latin typeface="+mj-lt"/>
            </a:endParaRPr>
          </a:p>
          <a:p>
            <a:pPr algn="l"/>
            <a:endParaRPr lang="en-US" sz="1400" b="1" dirty="0">
              <a:latin typeface="+mj-lt"/>
            </a:endParaRPr>
          </a:p>
          <a:p>
            <a:pPr algn="l">
              <a:tabLst>
                <a:tab pos="2228850" algn="l"/>
              </a:tabLst>
            </a:pPr>
            <a:endParaRPr lang="en-US" sz="1400" dirty="0">
              <a:latin typeface="+mj-lt"/>
            </a:endParaRPr>
          </a:p>
          <a:p>
            <a:pPr algn="l"/>
            <a:endParaRPr lang="en-US" sz="1400" dirty="0"/>
          </a:p>
        </p:txBody>
      </p:sp>
      <p:pic>
        <p:nvPicPr>
          <p:cNvPr id="21" name="Picture 20" descr="A picture containing ground, outdoor, outdoor object, dirty&#10;&#10;Description automatically generated">
            <a:extLst>
              <a:ext uri="{FF2B5EF4-FFF2-40B4-BE49-F238E27FC236}">
                <a16:creationId xmlns:a16="http://schemas.microsoft.com/office/drawing/2014/main" id="{F2F4D46E-9104-4729-B7BC-81C6ECBB294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5695" y="3235438"/>
            <a:ext cx="2223120" cy="33401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CE419162-8350-4E61-9E8D-C4DF5F36A933}"/>
              </a:ext>
            </a:extLst>
          </p:cNvPr>
          <p:cNvSpPr/>
          <p:nvPr/>
        </p:nvSpPr>
        <p:spPr>
          <a:xfrm>
            <a:off x="241874" y="109038"/>
            <a:ext cx="2370697" cy="2193256"/>
          </a:xfrm>
          <a:prstGeom prst="ellipse">
            <a:avLst/>
          </a:prstGeom>
          <a:solidFill>
            <a:srgbClr val="FFCC07"/>
          </a:solidFill>
          <a:ln>
            <a:solidFill>
              <a:srgbClr val="FFCC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u="sng" dirty="0">
                <a:solidFill>
                  <a:schemeClr val="tx1"/>
                </a:solidFill>
                <a:latin typeface="+mj-lt"/>
              </a:rPr>
              <a:t>Advanced </a:t>
            </a:r>
          </a:p>
          <a:p>
            <a:pPr algn="ctr"/>
            <a:r>
              <a:rPr lang="en-US" sz="2800" b="1" i="1" dirty="0">
                <a:solidFill>
                  <a:schemeClr val="tx1"/>
                </a:solidFill>
                <a:latin typeface="+mj-lt"/>
              </a:rPr>
              <a:t>May 1</a:t>
            </a:r>
          </a:p>
          <a:p>
            <a:pPr algn="ctr"/>
            <a:r>
              <a:rPr lang="en-US" sz="2800" b="1" i="1" dirty="0">
                <a:solidFill>
                  <a:schemeClr val="tx1"/>
                </a:solidFill>
                <a:latin typeface="+mj-lt"/>
              </a:rPr>
              <a:t>2024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1BCB93F-CBB8-4AED-9373-257EC2BB2415}"/>
              </a:ext>
            </a:extLst>
          </p:cNvPr>
          <p:cNvSpPr/>
          <p:nvPr/>
        </p:nvSpPr>
        <p:spPr>
          <a:xfrm>
            <a:off x="3176977" y="1038442"/>
            <a:ext cx="5727540" cy="830997"/>
          </a:xfrm>
          <a:prstGeom prst="rect">
            <a:avLst/>
          </a:prstGeom>
          <a:solidFill>
            <a:srgbClr val="B6222E"/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+mj-lt"/>
              </a:rPr>
              <a:t>	Contact  – Paul Williams</a:t>
            </a:r>
          </a:p>
          <a:p>
            <a:r>
              <a:rPr lang="en-US" sz="1600" dirty="0">
                <a:solidFill>
                  <a:schemeClr val="bg1"/>
                </a:solidFill>
                <a:latin typeface="+mj-lt"/>
              </a:rPr>
              <a:t>		Paul.williams2@nscorp.com</a:t>
            </a:r>
          </a:p>
          <a:p>
            <a:r>
              <a:rPr lang="en-US" sz="1600" dirty="0">
                <a:solidFill>
                  <a:schemeClr val="bg1"/>
                </a:solidFill>
                <a:latin typeface="+mj-lt"/>
              </a:rPr>
              <a:t>		540-520-8493</a:t>
            </a:r>
          </a:p>
        </p:txBody>
      </p:sp>
      <p:pic>
        <p:nvPicPr>
          <p:cNvPr id="16" name="Picture 15" descr="A picture containing scene, sky, way, road&#10;&#10;Description automatically generated">
            <a:extLst>
              <a:ext uri="{FF2B5EF4-FFF2-40B4-BE49-F238E27FC236}">
                <a16:creationId xmlns:a16="http://schemas.microsoft.com/office/drawing/2014/main" id="{856CC235-D84C-4B89-AAA0-05A41DECCA0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694" y="2408920"/>
            <a:ext cx="2873685" cy="370595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1D5C026-6EA7-46EC-A4CE-B05CBF08705C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3619" y="4455257"/>
            <a:ext cx="2991026" cy="21202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 descr="A picture containing tree, outdoor, red&#10;&#10;Description automatically generated">
            <a:extLst>
              <a:ext uri="{FF2B5EF4-FFF2-40B4-BE49-F238E27FC236}">
                <a16:creationId xmlns:a16="http://schemas.microsoft.com/office/drawing/2014/main" id="{60868DC6-1FB8-462B-8CF7-7850C0D35132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2140" y="4455257"/>
            <a:ext cx="3180429" cy="21202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4B0707D-36D5-7180-6B42-D30F38AD22DC}"/>
              </a:ext>
            </a:extLst>
          </p:cNvPr>
          <p:cNvSpPr txBox="1"/>
          <p:nvPr/>
        </p:nvSpPr>
        <p:spPr>
          <a:xfrm>
            <a:off x="3232230" y="2519679"/>
            <a:ext cx="5727540" cy="1757359"/>
          </a:xfrm>
          <a:prstGeom prst="rect">
            <a:avLst/>
          </a:prstGeom>
          <a:noFill/>
        </p:spPr>
        <p:txBody>
          <a:bodyPr wrap="square" numCol="2" rtlCol="0">
            <a:noAutofit/>
          </a:bodyPr>
          <a:lstStyle/>
          <a:p>
            <a:pPr marL="174625" lvl="1" indent="-171450">
              <a:lnSpc>
                <a:spcPct val="150000"/>
              </a:lnSpc>
              <a:buClr>
                <a:srgbClr val="FF0000"/>
              </a:buClr>
              <a:buSzPct val="73000"/>
              <a:buBlip>
                <a:blip r:embed="rId9"/>
              </a:buBlip>
            </a:pPr>
            <a:r>
              <a:rPr lang="en-US" sz="1400" b="1" dirty="0">
                <a:latin typeface="+mj-lt"/>
              </a:rPr>
              <a:t>The D.E.C.I.D.E. Process </a:t>
            </a:r>
          </a:p>
          <a:p>
            <a:pPr marL="174625" lvl="1" indent="-171450">
              <a:lnSpc>
                <a:spcPct val="150000"/>
              </a:lnSpc>
              <a:buClr>
                <a:srgbClr val="FF0000"/>
              </a:buClr>
              <a:buSzPct val="73000"/>
              <a:buBlip>
                <a:blip r:embed="rId9"/>
              </a:buBlip>
            </a:pPr>
            <a:r>
              <a:rPr lang="en-US" sz="1400" b="1" dirty="0">
                <a:latin typeface="+mj-lt"/>
              </a:rPr>
              <a:t>9 Stages of a Hazmat Emergency</a:t>
            </a:r>
          </a:p>
          <a:p>
            <a:pPr marL="174625" lvl="1" indent="-171450">
              <a:lnSpc>
                <a:spcPct val="150000"/>
              </a:lnSpc>
              <a:buClr>
                <a:srgbClr val="FF0000"/>
              </a:buClr>
              <a:buSzPct val="73000"/>
              <a:buBlip>
                <a:blip r:embed="rId9"/>
              </a:buBlip>
            </a:pPr>
            <a:r>
              <a:rPr lang="en-US" sz="1400" b="1" dirty="0">
                <a:latin typeface="+mj-lt"/>
              </a:rPr>
              <a:t>Chemical and Physical Properties </a:t>
            </a:r>
          </a:p>
          <a:p>
            <a:pPr marL="174625" lvl="1" indent="-171450">
              <a:lnSpc>
                <a:spcPct val="150000"/>
              </a:lnSpc>
              <a:buClr>
                <a:srgbClr val="FF0000"/>
              </a:buClr>
              <a:buSzPct val="73000"/>
              <a:buBlip>
                <a:blip r:embed="rId9"/>
              </a:buBlip>
            </a:pPr>
            <a:r>
              <a:rPr lang="en-US" sz="1400" b="1" dirty="0">
                <a:latin typeface="+mj-lt"/>
              </a:rPr>
              <a:t>Site Assessment &amp; Safety</a:t>
            </a:r>
          </a:p>
          <a:p>
            <a:pPr marL="174625" lvl="1" indent="-171450">
              <a:lnSpc>
                <a:spcPct val="150000"/>
              </a:lnSpc>
              <a:buClr>
                <a:srgbClr val="FF0000"/>
              </a:buClr>
              <a:buSzPct val="73000"/>
              <a:buBlip>
                <a:blip r:embed="rId9"/>
              </a:buBlip>
            </a:pPr>
            <a:r>
              <a:rPr lang="en-US" sz="1400" b="1" dirty="0">
                <a:latin typeface="+mj-lt"/>
              </a:rPr>
              <a:t>Tank Car/Container Assessment</a:t>
            </a:r>
          </a:p>
          <a:p>
            <a:pPr marL="174625" lvl="1" indent="-171450">
              <a:lnSpc>
                <a:spcPct val="150000"/>
              </a:lnSpc>
              <a:buClr>
                <a:srgbClr val="FF0000"/>
              </a:buClr>
              <a:buSzPct val="73000"/>
              <a:buBlip>
                <a:blip r:embed="rId9"/>
              </a:buBlip>
            </a:pPr>
            <a:r>
              <a:rPr lang="en-US" sz="1400" b="1" dirty="0">
                <a:latin typeface="+mj-lt"/>
              </a:rPr>
              <a:t>Response Objectives &amp; Tactics</a:t>
            </a:r>
          </a:p>
          <a:p>
            <a:pPr marL="174625" lvl="1" indent="-171450">
              <a:lnSpc>
                <a:spcPct val="150000"/>
              </a:lnSpc>
              <a:buClr>
                <a:srgbClr val="FF0000"/>
              </a:buClr>
              <a:buSzPct val="73000"/>
              <a:buBlip>
                <a:blip r:embed="rId9"/>
              </a:buBlip>
            </a:pPr>
            <a:r>
              <a:rPr lang="en-US" sz="1400" b="1" dirty="0">
                <a:latin typeface="+mj-lt"/>
              </a:rPr>
              <a:t>Develop &amp; Execute the Plan</a:t>
            </a:r>
          </a:p>
          <a:p>
            <a:pPr marL="174625" lvl="1" indent="-171450">
              <a:lnSpc>
                <a:spcPct val="150000"/>
              </a:lnSpc>
              <a:buClr>
                <a:srgbClr val="FF0000"/>
              </a:buClr>
              <a:buSzPct val="73000"/>
              <a:buBlip>
                <a:blip r:embed="rId9"/>
              </a:buBlip>
            </a:pPr>
            <a:r>
              <a:rPr lang="en-US" sz="1400" b="1" dirty="0">
                <a:latin typeface="+mj-lt"/>
              </a:rPr>
              <a:t>Offensive Tactics</a:t>
            </a:r>
          </a:p>
          <a:p>
            <a:pPr marL="174625" lvl="1" indent="-171450">
              <a:lnSpc>
                <a:spcPct val="150000"/>
              </a:lnSpc>
              <a:buClr>
                <a:srgbClr val="FF0000"/>
              </a:buClr>
              <a:buSzPct val="73000"/>
              <a:buBlip>
                <a:blip r:embed="rId9"/>
              </a:buBlip>
            </a:pPr>
            <a:r>
              <a:rPr lang="en-US" sz="1400" b="1" dirty="0">
                <a:latin typeface="+mj-lt"/>
              </a:rPr>
              <a:t>Tank Car Capping Kits</a:t>
            </a:r>
          </a:p>
          <a:p>
            <a:pPr marL="174625" lvl="1" indent="-171450">
              <a:lnSpc>
                <a:spcPct val="150000"/>
              </a:lnSpc>
              <a:buClr>
                <a:srgbClr val="FF0000"/>
              </a:buClr>
              <a:buSzPct val="73000"/>
              <a:buBlip>
                <a:blip r:embed="rId9"/>
              </a:buBlip>
            </a:pPr>
            <a:r>
              <a:rPr lang="en-US" sz="1400" b="1" dirty="0">
                <a:latin typeface="+mj-lt"/>
              </a:rPr>
              <a:t>First Responder Mobile Apps</a:t>
            </a:r>
          </a:p>
        </p:txBody>
      </p:sp>
    </p:spTree>
    <p:extLst>
      <p:ext uri="{BB962C8B-B14F-4D97-AF65-F5344CB8AC3E}">
        <p14:creationId xmlns:p14="http://schemas.microsoft.com/office/powerpoint/2010/main" val="3616245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BFD627BA-9585-4310-A135-B57578AD3780}"/>
              </a:ext>
            </a:extLst>
          </p:cNvPr>
          <p:cNvSpPr txBox="1">
            <a:spLocks/>
          </p:cNvSpPr>
          <p:nvPr/>
        </p:nvSpPr>
        <p:spPr>
          <a:xfrm>
            <a:off x="85432" y="1331432"/>
            <a:ext cx="3128031" cy="584775"/>
          </a:xfrm>
          <a:prstGeom prst="rect">
            <a:avLst/>
          </a:prstGeom>
          <a:solidFill>
            <a:srgbClr val="B6222E"/>
          </a:solidFill>
        </p:spPr>
        <p:txBody>
          <a:bodyPr/>
          <a:lstStyle>
            <a:lvl1pPr algn="l" defTabSz="914400" rtl="0" eaLnBrk="1" latinLnBrk="0" hangingPunct="1">
              <a:lnSpc>
                <a:spcPts val="2900"/>
              </a:lnSpc>
              <a:spcBef>
                <a:spcPct val="0"/>
              </a:spcBef>
              <a:buNone/>
              <a:defRPr sz="3200" kern="1200" spc="-80" baseline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4000"/>
              </a:lnSpc>
            </a:pPr>
            <a:r>
              <a:rPr lang="en-US" sz="2400" dirty="0">
                <a:solidFill>
                  <a:schemeClr val="bg1"/>
                </a:solidFill>
              </a:rPr>
              <a:t>For Event Information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659D4D-9B11-4DA1-BBE4-0EB486704591}"/>
              </a:ext>
            </a:extLst>
          </p:cNvPr>
          <p:cNvSpPr txBox="1"/>
          <p:nvPr/>
        </p:nvSpPr>
        <p:spPr>
          <a:xfrm>
            <a:off x="85432" y="3105469"/>
            <a:ext cx="8721111" cy="3103737"/>
          </a:xfrm>
          <a:prstGeom prst="rect">
            <a:avLst/>
          </a:prstGeom>
          <a:solidFill>
            <a:srgbClr val="D2D2D0">
              <a:alpha val="75000"/>
            </a:srgb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/>
          <a:p>
            <a:r>
              <a:rPr lang="en-US" sz="1600" b="1" u="sng" dirty="0">
                <a:solidFill>
                  <a:schemeClr val="accent3"/>
                </a:solidFill>
                <a:latin typeface="+mj-lt"/>
              </a:rPr>
              <a:t>WHO:</a:t>
            </a:r>
            <a:r>
              <a:rPr lang="en-US" sz="1600" b="1" dirty="0">
                <a:solidFill>
                  <a:schemeClr val="accent3"/>
                </a:solidFill>
              </a:rPr>
              <a:t>		</a:t>
            </a:r>
            <a:r>
              <a:rPr lang="en-US" sz="1500" dirty="0">
                <a:latin typeface="+mj-lt"/>
              </a:rPr>
              <a:t>This is an advanced class intended for Haz Mat Technicians, command 			personnel and those that will be required to respond and determine tactics,</a:t>
            </a:r>
          </a:p>
          <a:p>
            <a:r>
              <a:rPr lang="en-US" sz="1500" dirty="0">
                <a:latin typeface="+mj-lt"/>
              </a:rPr>
              <a:t>		resources, and personnel required when responding to </a:t>
            </a:r>
            <a:r>
              <a:rPr lang="en-US" sz="1500">
                <a:latin typeface="+mj-lt"/>
              </a:rPr>
              <a:t>a large railroad </a:t>
            </a:r>
            <a:r>
              <a:rPr lang="en-US" sz="1500" dirty="0">
                <a:latin typeface="+mj-lt"/>
              </a:rPr>
              <a:t>hazmat </a:t>
            </a:r>
          </a:p>
          <a:p>
            <a:r>
              <a:rPr lang="en-US" sz="1500" dirty="0">
                <a:latin typeface="+mj-lt"/>
              </a:rPr>
              <a:t>		emergency.</a:t>
            </a:r>
          </a:p>
          <a:p>
            <a:pPr algn="l"/>
            <a:endParaRPr lang="en-US" sz="1400" b="1" u="sng" dirty="0">
              <a:solidFill>
                <a:schemeClr val="accent3"/>
              </a:solidFill>
              <a:latin typeface="+mj-lt"/>
            </a:endParaRPr>
          </a:p>
          <a:p>
            <a:r>
              <a:rPr lang="en-US" sz="1600" b="1" u="sng" dirty="0">
                <a:solidFill>
                  <a:schemeClr val="accent3"/>
                </a:solidFill>
                <a:latin typeface="+mj-lt"/>
              </a:rPr>
              <a:t>WHAT:</a:t>
            </a:r>
            <a:r>
              <a:rPr lang="en-US" sz="1500" b="1" dirty="0">
                <a:solidFill>
                  <a:schemeClr val="accent3"/>
                </a:solidFill>
                <a:latin typeface="+mj-lt"/>
              </a:rPr>
              <a:t>		</a:t>
            </a:r>
            <a:r>
              <a:rPr lang="en-US" sz="1500" dirty="0">
                <a:latin typeface="+mj-lt"/>
              </a:rPr>
              <a:t>Responding to Railroad Emergencies </a:t>
            </a:r>
          </a:p>
          <a:p>
            <a:pPr algn="l"/>
            <a:endParaRPr lang="en-US" sz="1400" b="1" u="sng" dirty="0">
              <a:solidFill>
                <a:schemeClr val="accent3"/>
              </a:solidFill>
              <a:latin typeface="+mj-lt"/>
            </a:endParaRPr>
          </a:p>
          <a:p>
            <a:r>
              <a:rPr lang="en-US" sz="1600" b="1" u="sng" dirty="0">
                <a:solidFill>
                  <a:schemeClr val="accent3"/>
                </a:solidFill>
                <a:latin typeface="+mj-lt"/>
              </a:rPr>
              <a:t>WHEN:</a:t>
            </a:r>
            <a:r>
              <a:rPr lang="en-US" sz="1500" b="1" dirty="0">
                <a:solidFill>
                  <a:schemeClr val="accent3"/>
                </a:solidFill>
                <a:latin typeface="+mj-lt"/>
              </a:rPr>
              <a:t>		</a:t>
            </a:r>
            <a:r>
              <a:rPr lang="en-US" sz="1500" dirty="0">
                <a:latin typeface="+mj-lt"/>
              </a:rPr>
              <a:t>May 2, 2024. Class starts daily at 9:00am</a:t>
            </a:r>
          </a:p>
          <a:p>
            <a:endParaRPr lang="en-US" sz="1400" dirty="0">
              <a:latin typeface="+mj-lt"/>
            </a:endParaRPr>
          </a:p>
          <a:p>
            <a:r>
              <a:rPr lang="en-US" sz="1600" b="1" u="sng" dirty="0">
                <a:solidFill>
                  <a:schemeClr val="accent3"/>
                </a:solidFill>
                <a:latin typeface="+mj-lt"/>
              </a:rPr>
              <a:t>WHERE:</a:t>
            </a:r>
            <a:r>
              <a:rPr lang="en-US" sz="1500" dirty="0">
                <a:latin typeface="+mj-lt"/>
              </a:rPr>
              <a:t>		1000 Van Dorn St., Alexandria, VA</a:t>
            </a:r>
          </a:p>
          <a:p>
            <a:endParaRPr lang="en-US" sz="1500" dirty="0">
              <a:latin typeface="+mj-lt"/>
            </a:endParaRPr>
          </a:p>
          <a:p>
            <a:r>
              <a:rPr lang="en-US" sz="1600" b="1" u="sng" dirty="0">
                <a:solidFill>
                  <a:schemeClr val="accent3"/>
                </a:solidFill>
                <a:latin typeface="+mj-lt"/>
              </a:rPr>
              <a:t>REGISTRATION:</a:t>
            </a:r>
            <a:r>
              <a:rPr lang="en-US" sz="1500" b="1" dirty="0">
                <a:solidFill>
                  <a:schemeClr val="accent3"/>
                </a:solidFill>
                <a:latin typeface="+mj-lt"/>
              </a:rPr>
              <a:t>	</a:t>
            </a:r>
            <a:r>
              <a:rPr lang="en-US" sz="1500" dirty="0">
                <a:latin typeface="+mj-lt"/>
              </a:rPr>
              <a:t>Register for this </a:t>
            </a:r>
            <a:r>
              <a:rPr lang="en-US" sz="1500" dirty="0">
                <a:solidFill>
                  <a:srgbClr val="FF0000"/>
                </a:solidFill>
                <a:latin typeface="+mj-lt"/>
              </a:rPr>
              <a:t>advanced</a:t>
            </a:r>
            <a:r>
              <a:rPr lang="en-US" sz="1500" dirty="0">
                <a:latin typeface="+mj-lt"/>
              </a:rPr>
              <a:t> course by going to </a:t>
            </a:r>
            <a:r>
              <a:rPr lang="en-US" sz="1400" dirty="0">
                <a:latin typeface="+mj-lt"/>
                <a:hlinkClick r:id="rId2"/>
              </a:rPr>
              <a:t>TRANSCAER | Hazmat Training Events</a:t>
            </a:r>
            <a:endParaRPr lang="en-US" sz="1400" dirty="0">
              <a:latin typeface="+mj-lt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1BCB93F-CBB8-4AED-9373-257EC2BB2415}"/>
              </a:ext>
            </a:extLst>
          </p:cNvPr>
          <p:cNvSpPr/>
          <p:nvPr/>
        </p:nvSpPr>
        <p:spPr>
          <a:xfrm>
            <a:off x="85431" y="1899129"/>
            <a:ext cx="3128031" cy="1077218"/>
          </a:xfrm>
          <a:prstGeom prst="rect">
            <a:avLst/>
          </a:prstGeom>
          <a:solidFill>
            <a:srgbClr val="B6222E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+mj-lt"/>
              </a:rPr>
              <a:t>Contact: 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+mj-lt"/>
              </a:rPr>
              <a:t>Paul Williams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+mj-lt"/>
              </a:rPr>
              <a:t>Paul.williams2@nscorp.com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+mj-lt"/>
              </a:rPr>
              <a:t>540-520-8493</a:t>
            </a:r>
          </a:p>
        </p:txBody>
      </p:sp>
      <p:pic>
        <p:nvPicPr>
          <p:cNvPr id="9" name="Picture 8" descr="A train travels down the tracks&#10;&#10;Description automatically generated">
            <a:extLst>
              <a:ext uri="{FF2B5EF4-FFF2-40B4-BE49-F238E27FC236}">
                <a16:creationId xmlns:a16="http://schemas.microsoft.com/office/drawing/2014/main" id="{7027F321-A357-4872-8A52-2F48107D00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68"/>
          <a:stretch/>
        </p:blipFill>
        <p:spPr>
          <a:xfrm>
            <a:off x="3385457" y="235014"/>
            <a:ext cx="5421086" cy="269580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A picture containing wheel, gear&#10;&#10;Description automatically generated">
            <a:extLst>
              <a:ext uri="{FF2B5EF4-FFF2-40B4-BE49-F238E27FC236}">
                <a16:creationId xmlns:a16="http://schemas.microsoft.com/office/drawing/2014/main" id="{6AAE0F53-7FF8-4077-88F9-2657BBD933A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32" y="718457"/>
            <a:ext cx="3152812" cy="406909"/>
          </a:xfrm>
          <a:prstGeom prst="rect">
            <a:avLst/>
          </a:prstGeom>
        </p:spPr>
      </p:pic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B5B1B272-4215-46AB-908E-0EAD87705DE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46" b="96406" l="1778" r="96778">
                        <a14:foregroundMark x1="9833" y1="50029" x2="9167" y2="55652"/>
                        <a14:foregroundMark x1="6278" y1="50783" x2="5889" y2="55304"/>
                        <a14:foregroundMark x1="2333" y1="51710" x2="1778" y2="52638"/>
                        <a14:foregroundMark x1="26722" y1="59188" x2="52056" y2="86377"/>
                        <a14:foregroundMark x1="52056" y1="86377" x2="66889" y2="74203"/>
                        <a14:foregroundMark x1="66889" y1="74203" x2="70944" y2="65739"/>
                        <a14:foregroundMark x1="70944" y1="65739" x2="64278" y2="58899"/>
                        <a14:foregroundMark x1="64278" y1="58899" x2="36278" y2="59884"/>
                        <a14:foregroundMark x1="36278" y1="59884" x2="29722" y2="61275"/>
                        <a14:foregroundMark x1="17556" y1="61275" x2="26167" y2="76232"/>
                        <a14:foregroundMark x1="43889" y1="93797" x2="49278" y2="96406"/>
                        <a14:foregroundMark x1="87833" y1="44464" x2="88389" y2="34725"/>
                        <a14:foregroundMark x1="88389" y1="34725" x2="88556" y2="34319"/>
                        <a14:foregroundMark x1="60222" y1="6493" x2="51056" y2="3304"/>
                        <a14:foregroundMark x1="34778" y1="17681" x2="63222" y2="19246"/>
                        <a14:foregroundMark x1="63222" y1="19246" x2="64167" y2="19188"/>
                        <a14:foregroundMark x1="33889" y1="24406" x2="44000" y2="23304"/>
                        <a14:foregroundMark x1="44000" y1="23304" x2="69167" y2="24232"/>
                        <a14:foregroundMark x1="73833" y1="51188" x2="67722" y2="53797"/>
                        <a14:foregroundMark x1="89056" y1="51188" x2="96778" y2="53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0957" y="109038"/>
            <a:ext cx="2345636" cy="2247901"/>
          </a:xfrm>
          <a:prstGeom prst="rect">
            <a:avLst/>
          </a:prstGeom>
        </p:spPr>
      </p:pic>
      <p:pic>
        <p:nvPicPr>
          <p:cNvPr id="4" name="Picture 3" descr="Qr code&#10;&#10;Description automatically generated">
            <a:extLst>
              <a:ext uri="{FF2B5EF4-FFF2-40B4-BE49-F238E27FC236}">
                <a16:creationId xmlns:a16="http://schemas.microsoft.com/office/drawing/2014/main" id="{9043946B-4F55-496A-A808-42E7CAAB44D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1666" y="5006158"/>
            <a:ext cx="1638481" cy="1638481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C7B723BA-7258-4A62-B594-5591459206BD}"/>
              </a:ext>
            </a:extLst>
          </p:cNvPr>
          <p:cNvSpPr/>
          <p:nvPr/>
        </p:nvSpPr>
        <p:spPr>
          <a:xfrm>
            <a:off x="8617850" y="5869572"/>
            <a:ext cx="1117058" cy="348343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703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8957A1F3-1F2B-4E25-A95F-A3A911E8E1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46" b="96406" l="1778" r="96778">
                        <a14:foregroundMark x1="9833" y1="50029" x2="9167" y2="55652"/>
                        <a14:foregroundMark x1="6278" y1="50783" x2="5889" y2="55304"/>
                        <a14:foregroundMark x1="2333" y1="51710" x2="1778" y2="52638"/>
                        <a14:foregroundMark x1="26722" y1="59188" x2="52056" y2="86377"/>
                        <a14:foregroundMark x1="52056" y1="86377" x2="66889" y2="74203"/>
                        <a14:foregroundMark x1="66889" y1="74203" x2="70944" y2="65739"/>
                        <a14:foregroundMark x1="70944" y1="65739" x2="64278" y2="58899"/>
                        <a14:foregroundMark x1="64278" y1="58899" x2="36278" y2="59884"/>
                        <a14:foregroundMark x1="36278" y1="59884" x2="29722" y2="61275"/>
                        <a14:foregroundMark x1="17556" y1="61275" x2="26167" y2="76232"/>
                        <a14:foregroundMark x1="43889" y1="93797" x2="49278" y2="96406"/>
                        <a14:foregroundMark x1="87833" y1="44464" x2="88389" y2="34725"/>
                        <a14:foregroundMark x1="88389" y1="34725" x2="88556" y2="34319"/>
                        <a14:foregroundMark x1="60222" y1="6493" x2="51056" y2="3304"/>
                        <a14:foregroundMark x1="34778" y1="17681" x2="63222" y2="19246"/>
                        <a14:foregroundMark x1="63222" y1="19246" x2="64167" y2="19188"/>
                        <a14:foregroundMark x1="33889" y1="24406" x2="44000" y2="23304"/>
                        <a14:foregroundMark x1="44000" y1="23304" x2="69167" y2="24232"/>
                        <a14:foregroundMark x1="73833" y1="51188" x2="67722" y2="53797"/>
                        <a14:foregroundMark x1="89056" y1="51188" x2="96778" y2="53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290" y="563331"/>
            <a:ext cx="2345636" cy="224790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BFD627BA-9585-4310-A135-B57578AD3780}"/>
              </a:ext>
            </a:extLst>
          </p:cNvPr>
          <p:cNvSpPr txBox="1">
            <a:spLocks/>
          </p:cNvSpPr>
          <p:nvPr/>
        </p:nvSpPr>
        <p:spPr>
          <a:xfrm>
            <a:off x="3142141" y="162737"/>
            <a:ext cx="5627390" cy="584775"/>
          </a:xfrm>
          <a:prstGeom prst="rect">
            <a:avLst/>
          </a:prstGeom>
          <a:solidFill>
            <a:srgbClr val="B6222E"/>
          </a:solidFill>
        </p:spPr>
        <p:txBody>
          <a:bodyPr/>
          <a:lstStyle>
            <a:lvl1pPr algn="l" defTabSz="914400" rtl="0" eaLnBrk="1" latinLnBrk="0" hangingPunct="1">
              <a:lnSpc>
                <a:spcPts val="2900"/>
              </a:lnSpc>
              <a:spcBef>
                <a:spcPct val="0"/>
              </a:spcBef>
              <a:buNone/>
              <a:defRPr sz="3200" kern="1200" spc="-80" baseline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4000"/>
              </a:lnSpc>
            </a:pPr>
            <a:r>
              <a:rPr lang="en-US" sz="2800" dirty="0">
                <a:solidFill>
                  <a:schemeClr val="bg1"/>
                </a:solidFill>
              </a:rPr>
              <a:t>For Event Information or Questions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659D4D-9B11-4DA1-BBE4-0EB486704591}"/>
              </a:ext>
            </a:extLst>
          </p:cNvPr>
          <p:cNvSpPr txBox="1"/>
          <p:nvPr/>
        </p:nvSpPr>
        <p:spPr>
          <a:xfrm>
            <a:off x="3142141" y="1945274"/>
            <a:ext cx="5627390" cy="2983777"/>
          </a:xfrm>
          <a:prstGeom prst="rect">
            <a:avLst/>
          </a:prstGeom>
          <a:solidFill>
            <a:srgbClr val="D2D2D0">
              <a:alpha val="75000"/>
            </a:srgb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/>
          <a:p>
            <a:pPr marL="454025" indent="-285750">
              <a:buFont typeface="Arial" panose="020B0604020202020204" pitchFamily="34" charset="0"/>
              <a:buChar char="•"/>
            </a:pPr>
            <a:endParaRPr lang="en-US" sz="800" b="1" dirty="0">
              <a:solidFill>
                <a:srgbClr val="FF0000"/>
              </a:solidFill>
              <a:latin typeface="+mj-lt"/>
              <a:cs typeface="Arial" pitchFamily="34" charset="0"/>
            </a:endParaRPr>
          </a:p>
          <a:p>
            <a:pPr marL="454025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0000"/>
                </a:solidFill>
                <a:latin typeface="+mj-lt"/>
                <a:cs typeface="Arial" pitchFamily="34" charset="0"/>
              </a:rPr>
              <a:t>Participants should bring sturdy leather work boots with a defined heel.</a:t>
            </a:r>
          </a:p>
          <a:p>
            <a:pPr marL="454025" indent="-285750"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FF0000"/>
              </a:solidFill>
              <a:latin typeface="+mj-lt"/>
              <a:cs typeface="Arial" pitchFamily="34" charset="0"/>
            </a:endParaRPr>
          </a:p>
          <a:p>
            <a:pPr marL="454025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0000"/>
                </a:solidFill>
                <a:latin typeface="+mj-lt"/>
                <a:cs typeface="Arial" pitchFamily="34" charset="0"/>
              </a:rPr>
              <a:t>No open-toe footwear permitted. </a:t>
            </a:r>
          </a:p>
          <a:p>
            <a:pPr marL="454025" indent="-285750"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FF0000"/>
              </a:solidFill>
              <a:latin typeface="+mj-lt"/>
              <a:cs typeface="Arial" pitchFamily="34" charset="0"/>
            </a:endParaRPr>
          </a:p>
          <a:p>
            <a:pPr marL="454025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0000"/>
                </a:solidFill>
                <a:latin typeface="+mj-lt"/>
                <a:cs typeface="Arial" pitchFamily="34" charset="0"/>
              </a:rPr>
              <a:t>Bring additional PPE as required by your employer.</a:t>
            </a:r>
          </a:p>
          <a:p>
            <a:pPr marL="454025" indent="-285750">
              <a:buFont typeface="Arial" panose="020B0604020202020204" pitchFamily="34" charset="0"/>
              <a:buChar char="•"/>
            </a:pPr>
            <a:endParaRPr lang="en-US" sz="1400" b="1" i="1" dirty="0">
              <a:solidFill>
                <a:srgbClr val="FF0000"/>
              </a:solidFill>
              <a:latin typeface="+mj-lt"/>
              <a:cs typeface="Arial" pitchFamily="34" charset="0"/>
            </a:endParaRPr>
          </a:p>
          <a:p>
            <a:pPr marL="168275"/>
            <a:r>
              <a:rPr lang="en-US" sz="1400" dirty="0">
                <a:latin typeface="+mj-lt"/>
                <a:cs typeface="Arial" pitchFamily="34" charset="0"/>
              </a:rPr>
              <a:t>Norfolk Southern provides emergency preparedness training to first responders as part of TRANSCAER (Transportation Community Awareness and Emergency Response), a nationwide program that assists communities prepare for and respond to a hazardous materials transportation incident.</a:t>
            </a:r>
            <a:endParaRPr lang="en-US" sz="1400" dirty="0">
              <a:solidFill>
                <a:srgbClr val="FF0000"/>
              </a:solidFill>
              <a:latin typeface="+mj-lt"/>
              <a:cs typeface="Arial" pitchFamily="34" charset="0"/>
            </a:endParaRPr>
          </a:p>
          <a:p>
            <a:pPr algn="l"/>
            <a:endParaRPr lang="en-US" sz="1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1BCB93F-CBB8-4AED-9373-257EC2BB2415}"/>
              </a:ext>
            </a:extLst>
          </p:cNvPr>
          <p:cNvSpPr/>
          <p:nvPr/>
        </p:nvSpPr>
        <p:spPr>
          <a:xfrm>
            <a:off x="3142142" y="703536"/>
            <a:ext cx="5627390" cy="830997"/>
          </a:xfrm>
          <a:prstGeom prst="rect">
            <a:avLst/>
          </a:prstGeom>
          <a:solidFill>
            <a:srgbClr val="B6222E"/>
          </a:solidFill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+mj-lt"/>
              </a:rPr>
              <a:t>	Contact: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	Paul Williams</a:t>
            </a:r>
          </a:p>
          <a:p>
            <a:r>
              <a:rPr lang="en-US" sz="1600" dirty="0">
                <a:solidFill>
                  <a:schemeClr val="bg1"/>
                </a:solidFill>
                <a:latin typeface="+mj-lt"/>
              </a:rPr>
              <a:t>		Paul.williams2@nscorp.com</a:t>
            </a:r>
          </a:p>
          <a:p>
            <a:r>
              <a:rPr lang="en-US" sz="1600" dirty="0">
                <a:solidFill>
                  <a:schemeClr val="bg1"/>
                </a:solidFill>
                <a:latin typeface="+mj-lt"/>
              </a:rPr>
              <a:t>		540-520-8493</a:t>
            </a:r>
          </a:p>
        </p:txBody>
      </p:sp>
      <p:pic>
        <p:nvPicPr>
          <p:cNvPr id="6" name="Picture 5" descr="A picture containing person, outdoor&#10;&#10;Description automatically generated">
            <a:extLst>
              <a:ext uri="{FF2B5EF4-FFF2-40B4-BE49-F238E27FC236}">
                <a16:creationId xmlns:a16="http://schemas.microsoft.com/office/drawing/2014/main" id="{C17355DC-87C5-4685-8627-5C9F277E3AA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1290" y="3030583"/>
            <a:ext cx="2516961" cy="309175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8FEDA8-15D8-4D6D-AA7A-45580CC8D08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2142" y="5156226"/>
            <a:ext cx="5627390" cy="96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152282"/>
      </p:ext>
    </p:extLst>
  </p:cSld>
  <p:clrMapOvr>
    <a:masterClrMapping/>
  </p:clrMapOvr>
</p:sld>
</file>

<file path=ppt/theme/theme1.xml><?xml version="1.0" encoding="utf-8"?>
<a:theme xmlns:a="http://schemas.openxmlformats.org/drawingml/2006/main" name="WelcomeDoc">
  <a:themeElements>
    <a:clrScheme name="Official_NScorp_BrandColors_2019">
      <a:dk1>
        <a:srgbClr val="282624"/>
      </a:dk1>
      <a:lt1>
        <a:srgbClr val="FFFFFF"/>
      </a:lt1>
      <a:dk2>
        <a:srgbClr val="00243B"/>
      </a:dk2>
      <a:lt2>
        <a:srgbClr val="E7E7E2"/>
      </a:lt2>
      <a:accent1>
        <a:srgbClr val="034764"/>
      </a:accent1>
      <a:accent2>
        <a:srgbClr val="22BCB5"/>
      </a:accent2>
      <a:accent3>
        <a:srgbClr val="027B75"/>
      </a:accent3>
      <a:accent4>
        <a:srgbClr val="403F3B"/>
      </a:accent4>
      <a:accent5>
        <a:srgbClr val="FFCB00"/>
      </a:accent5>
      <a:accent6>
        <a:srgbClr val="EF4123"/>
      </a:accent6>
      <a:hlink>
        <a:srgbClr val="027B75"/>
      </a:hlink>
      <a:folHlink>
        <a:srgbClr val="B5ADA5"/>
      </a:folHlink>
    </a:clrScheme>
    <a:fontScheme name="NScorp_Brand_2019">
      <a:majorFont>
        <a:latin typeface="Franklin Gothic Medium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no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A670225-786D-4D35-95D2-EE23BCCC822D}" vid="{047B070F-071F-4F7E-B21E-00157DBF8DC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C2922028DFF345943B85AF98F68AC2" ma:contentTypeVersion="18" ma:contentTypeDescription="Create a new document." ma:contentTypeScope="" ma:versionID="dfba1d61384c936deafe2dd8b5b49c08">
  <xsd:schema xmlns:xsd="http://www.w3.org/2001/XMLSchema" xmlns:xs="http://www.w3.org/2001/XMLSchema" xmlns:p="http://schemas.microsoft.com/office/2006/metadata/properties" xmlns:ns2="d638aac6-007d-4b1f-90b5-98c32999d0c8" xmlns:ns3="c888efdb-9cb8-4c2d-9fb0-1f22b442ed37" targetNamespace="http://schemas.microsoft.com/office/2006/metadata/properties" ma:root="true" ma:fieldsID="c7fe610b6b96367a66c4d9205eba40b6" ns2:_="" ns3:_="">
    <xsd:import namespace="d638aac6-007d-4b1f-90b5-98c32999d0c8"/>
    <xsd:import namespace="c888efdb-9cb8-4c2d-9fb0-1f22b442ed3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38aac6-007d-4b1f-90b5-98c32999d0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46098258-6f05-45be-8f2e-ddc34926603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88efdb-9cb8-4c2d-9fb0-1f22b442ed37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daa5bef4-d544-4b82-b830-6223ee3e0bdf}" ma:internalName="TaxCatchAll" ma:showField="CatchAllData" ma:web="c888efdb-9cb8-4c2d-9fb0-1f22b442ed3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d638aac6-007d-4b1f-90b5-98c32999d0c8" xsi:nil="true"/>
    <TaxCatchAll xmlns="c888efdb-9cb8-4c2d-9fb0-1f22b442ed37" xsi:nil="true"/>
    <lcf76f155ced4ddcb4097134ff3c332f xmlns="d638aac6-007d-4b1f-90b5-98c32999d0c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68F36FF-D6F8-4F25-B1D6-7893F2294B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FCC0D00-D047-4130-93E1-3500FE7714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638aac6-007d-4b1f-90b5-98c32999d0c8"/>
    <ds:schemaRef ds:uri="c888efdb-9cb8-4c2d-9fb0-1f22b442ed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ED6A94-6CEC-4690-B5D0-3E831BCC769C}">
  <ds:schemaRefs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c888efdb-9cb8-4c2d-9fb0-1f22b442ed37"/>
    <ds:schemaRef ds:uri="http://purl.org/dc/dcmitype/"/>
    <ds:schemaRef ds:uri="http://purl.org/dc/terms/"/>
    <ds:schemaRef ds:uri="http://schemas.microsoft.com/office/2006/documentManagement/types"/>
    <ds:schemaRef ds:uri="http://schemas.microsoft.com/office/infopath/2007/PartnerControls"/>
    <ds:schemaRef ds:uri="d638aac6-007d-4b1f-90b5-98c32999d0c8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Welcome to PowerPoint</Template>
  <TotalTime>0</TotalTime>
  <Words>607</Words>
  <Application>Microsoft Office PowerPoint</Application>
  <PresentationFormat>Widescreen</PresentationFormat>
  <Paragraphs>88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Arial Black</vt:lpstr>
      <vt:lpstr>Calibri</vt:lpstr>
      <vt:lpstr>Franklin Gothic Medium</vt:lpstr>
      <vt:lpstr>WelcomeDoc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keywords/>
  <cp:lastModifiedBy/>
  <cp:revision>2</cp:revision>
  <dcterms:created xsi:type="dcterms:W3CDTF">2020-11-03T21:50:01Z</dcterms:created>
  <dcterms:modified xsi:type="dcterms:W3CDTF">2024-02-01T14:31:24Z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0x010100EEC2922028DFF345943B85AF98F68AC2</vt:lpwstr>
  </property>
  <property fmtid="{D5CDD505-2E9C-101B-9397-08002B2CF9AE}" pid="3" name="MediaServiceImageTags">
    <vt:lpwstr/>
  </property>
</Properties>
</file>