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79" r:id="rId5"/>
    <p:sldId id="269" r:id="rId6"/>
    <p:sldId id="282" r:id="rId7"/>
    <p:sldId id="288" r:id="rId8"/>
    <p:sldId id="273" r:id="rId9"/>
    <p:sldId id="270" r:id="rId10"/>
    <p:sldId id="272" r:id="rId11"/>
    <p:sldId id="280" r:id="rId12"/>
    <p:sldId id="281" r:id="rId13"/>
    <p:sldId id="284" r:id="rId14"/>
    <p:sldId id="285" r:id="rId15"/>
    <p:sldId id="286" r:id="rId16"/>
    <p:sldId id="287" r:id="rId17"/>
    <p:sldId id="291" r:id="rId18"/>
    <p:sldId id="256" r:id="rId19"/>
    <p:sldId id="290" r:id="rId20"/>
    <p:sldId id="289" r:id="rId21"/>
  </p:sldIdLst>
  <p:sldSz cx="12192000" cy="6858000"/>
  <p:notesSz cx="6858000" cy="9144000"/>
  <p:defaultTextStyle>
    <a:defPPr>
      <a:defRPr lang="en-US"/>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2" algn="l" defTabSz="914341" rtl="0" eaLnBrk="1" latinLnBrk="0" hangingPunct="1">
      <a:defRPr sz="1800" kern="1200">
        <a:solidFill>
          <a:schemeClr val="tx1"/>
        </a:solidFill>
        <a:latin typeface="+mn-lt"/>
        <a:ea typeface="+mn-ea"/>
        <a:cs typeface="+mn-cs"/>
      </a:defRPr>
    </a:lvl4pPr>
    <a:lvl5pPr marL="1828683" algn="l" defTabSz="914341" rtl="0" eaLnBrk="1" latinLnBrk="0" hangingPunct="1">
      <a:defRPr sz="1800" kern="1200">
        <a:solidFill>
          <a:schemeClr val="tx1"/>
        </a:solidFill>
        <a:latin typeface="+mn-lt"/>
        <a:ea typeface="+mn-ea"/>
        <a:cs typeface="+mn-cs"/>
      </a:defRPr>
    </a:lvl5pPr>
    <a:lvl6pPr marL="2285854" algn="l" defTabSz="914341" rtl="0" eaLnBrk="1" latinLnBrk="0" hangingPunct="1">
      <a:defRPr sz="1800" kern="1200">
        <a:solidFill>
          <a:schemeClr val="tx1"/>
        </a:solidFill>
        <a:latin typeface="+mn-lt"/>
        <a:ea typeface="+mn-ea"/>
        <a:cs typeface="+mn-cs"/>
      </a:defRPr>
    </a:lvl6pPr>
    <a:lvl7pPr marL="2743024" algn="l" defTabSz="914341" rtl="0" eaLnBrk="1" latinLnBrk="0" hangingPunct="1">
      <a:defRPr sz="1800" kern="1200">
        <a:solidFill>
          <a:schemeClr val="tx1"/>
        </a:solidFill>
        <a:latin typeface="+mn-lt"/>
        <a:ea typeface="+mn-ea"/>
        <a:cs typeface="+mn-cs"/>
      </a:defRPr>
    </a:lvl7pPr>
    <a:lvl8pPr marL="3200195" algn="l" defTabSz="914341" rtl="0" eaLnBrk="1" latinLnBrk="0" hangingPunct="1">
      <a:defRPr sz="1800" kern="1200">
        <a:solidFill>
          <a:schemeClr val="tx1"/>
        </a:solidFill>
        <a:latin typeface="+mn-lt"/>
        <a:ea typeface="+mn-ea"/>
        <a:cs typeface="+mn-cs"/>
      </a:defRPr>
    </a:lvl8pPr>
    <a:lvl9pPr marL="3657366" algn="l" defTabSz="91434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C5E8"/>
    <a:srgbClr val="FF8200"/>
    <a:srgbClr val="319B42"/>
    <a:srgbClr val="005EB8"/>
    <a:srgbClr val="000000"/>
    <a:srgbClr val="0D0D0D"/>
    <a:srgbClr val="0062BF"/>
    <a:srgbClr val="FFA5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2B2F08-A984-44A6-92A7-F58861F69D57}" v="1478" dt="2025-05-29T21:21:17.179"/>
    <p1510:client id="{774A1A83-F427-3449-5BD1-CEC420A0A420}" v="465" dt="2025-05-29T15:21:30.425"/>
    <p1510:client id="{9AD3DF82-5442-8517-CECB-7D72B404C368}" v="36" dt="2025-05-29T13:29:06.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92" autoAdjust="0"/>
  </p:normalViewPr>
  <p:slideViewPr>
    <p:cSldViewPr snapToGrid="0">
      <p:cViewPr varScale="1">
        <p:scale>
          <a:sx n="82" d="100"/>
          <a:sy n="82" d="100"/>
        </p:scale>
        <p:origin x="10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yd, Robert" userId="fdcecd86-e043-48d6-8f8b-96f576a4e0ae" providerId="ADAL" clId="{6B2B2F08-A984-44A6-92A7-F58861F69D57}"/>
    <pc:docChg chg="undo custSel addSld delSld modSld sldOrd modMainMaster modNotesMaster">
      <pc:chgData name="Boyd, Robert" userId="fdcecd86-e043-48d6-8f8b-96f576a4e0ae" providerId="ADAL" clId="{6B2B2F08-A984-44A6-92A7-F58861F69D57}" dt="2025-05-29T21:21:17.179" v="6652"/>
      <pc:docMkLst>
        <pc:docMk/>
      </pc:docMkLst>
      <pc:sldChg chg="addSp delSp modSp mod ord modAnim modNotes modNotesTx">
        <pc:chgData name="Boyd, Robert" userId="fdcecd86-e043-48d6-8f8b-96f576a4e0ae" providerId="ADAL" clId="{6B2B2F08-A984-44A6-92A7-F58861F69D57}" dt="2025-05-29T21:21:17.179" v="6652"/>
        <pc:sldMkLst>
          <pc:docMk/>
          <pc:sldMk cId="1889350693" sldId="256"/>
        </pc:sldMkLst>
        <pc:spChg chg="del mod">
          <ac:chgData name="Boyd, Robert" userId="fdcecd86-e043-48d6-8f8b-96f576a4e0ae" providerId="ADAL" clId="{6B2B2F08-A984-44A6-92A7-F58861F69D57}" dt="2025-05-28T20:05:12.571" v="3679" actId="478"/>
          <ac:spMkLst>
            <pc:docMk/>
            <pc:sldMk cId="1889350693" sldId="256"/>
            <ac:spMk id="3" creationId="{48FB01D7-CC3C-1FE8-441B-DB296580F57B}"/>
          </ac:spMkLst>
        </pc:spChg>
        <pc:spChg chg="add mod">
          <ac:chgData name="Boyd, Robert" userId="fdcecd86-e043-48d6-8f8b-96f576a4e0ae" providerId="ADAL" clId="{6B2B2F08-A984-44A6-92A7-F58861F69D57}" dt="2025-05-29T18:17:33.297" v="5606" actId="207"/>
          <ac:spMkLst>
            <pc:docMk/>
            <pc:sldMk cId="1889350693" sldId="256"/>
            <ac:spMk id="3" creationId="{FB1A422C-71D0-6E74-736A-55A4C75D001B}"/>
          </ac:spMkLst>
        </pc:spChg>
        <pc:spChg chg="mod">
          <ac:chgData name="Boyd, Robert" userId="fdcecd86-e043-48d6-8f8b-96f576a4e0ae" providerId="ADAL" clId="{6B2B2F08-A984-44A6-92A7-F58861F69D57}" dt="2025-05-28T12:47:55.828" v="1558"/>
          <ac:spMkLst>
            <pc:docMk/>
            <pc:sldMk cId="1889350693" sldId="256"/>
            <ac:spMk id="4" creationId="{318F2002-C2DA-95A7-63CF-AFB9624BC862}"/>
          </ac:spMkLst>
        </pc:spChg>
        <pc:spChg chg="add mod">
          <ac:chgData name="Boyd, Robert" userId="fdcecd86-e043-48d6-8f8b-96f576a4e0ae" providerId="ADAL" clId="{6B2B2F08-A984-44A6-92A7-F58861F69D57}" dt="2025-05-29T18:17:42.998" v="5607" actId="207"/>
          <ac:spMkLst>
            <pc:docMk/>
            <pc:sldMk cId="1889350693" sldId="256"/>
            <ac:spMk id="5" creationId="{570205D1-4962-9576-6847-2A7536D6144C}"/>
          </ac:spMkLst>
        </pc:spChg>
        <pc:spChg chg="add mod">
          <ac:chgData name="Boyd, Robert" userId="fdcecd86-e043-48d6-8f8b-96f576a4e0ae" providerId="ADAL" clId="{6B2B2F08-A984-44A6-92A7-F58861F69D57}" dt="2025-05-28T20:05:27.637" v="3712" actId="20577"/>
          <ac:spMkLst>
            <pc:docMk/>
            <pc:sldMk cId="1889350693" sldId="256"/>
            <ac:spMk id="5" creationId="{6FCC0D0E-BA48-7748-5B39-9F84785120F8}"/>
          </ac:spMkLst>
        </pc:spChg>
        <pc:spChg chg="add mod">
          <ac:chgData name="Boyd, Robert" userId="fdcecd86-e043-48d6-8f8b-96f576a4e0ae" providerId="ADAL" clId="{6B2B2F08-A984-44A6-92A7-F58861F69D57}" dt="2025-05-29T18:19:07.771" v="5630" actId="1076"/>
          <ac:spMkLst>
            <pc:docMk/>
            <pc:sldMk cId="1889350693" sldId="256"/>
            <ac:spMk id="6" creationId="{5192D41C-4572-6E86-DCDE-E6E2B5F84D42}"/>
          </ac:spMkLst>
        </pc:spChg>
        <pc:spChg chg="del mod">
          <ac:chgData name="Boyd, Robert" userId="fdcecd86-e043-48d6-8f8b-96f576a4e0ae" providerId="ADAL" clId="{6B2B2F08-A984-44A6-92A7-F58861F69D57}" dt="2025-05-28T20:05:12.571" v="3679" actId="478"/>
          <ac:spMkLst>
            <pc:docMk/>
            <pc:sldMk cId="1889350693" sldId="256"/>
            <ac:spMk id="6" creationId="{B60AB959-41F9-94AA-303F-0717BF348FA6}"/>
          </ac:spMkLst>
        </pc:spChg>
        <pc:spChg chg="del mod">
          <ac:chgData name="Boyd, Robert" userId="fdcecd86-e043-48d6-8f8b-96f576a4e0ae" providerId="ADAL" clId="{6B2B2F08-A984-44A6-92A7-F58861F69D57}" dt="2025-05-28T20:05:12.571" v="3679" actId="478"/>
          <ac:spMkLst>
            <pc:docMk/>
            <pc:sldMk cId="1889350693" sldId="256"/>
            <ac:spMk id="7" creationId="{0AC64DD4-C18E-76E5-FCED-15B70161DCBC}"/>
          </ac:spMkLst>
        </pc:spChg>
        <pc:spChg chg="mod">
          <ac:chgData name="Boyd, Robert" userId="fdcecd86-e043-48d6-8f8b-96f576a4e0ae" providerId="ADAL" clId="{6B2B2F08-A984-44A6-92A7-F58861F69D57}" dt="2025-05-29T18:16:22.422" v="5593" actId="1582"/>
          <ac:spMkLst>
            <pc:docMk/>
            <pc:sldMk cId="1889350693" sldId="256"/>
            <ac:spMk id="7" creationId="{32DAAA87-3A95-0303-8666-F9904A8A6DC2}"/>
          </ac:spMkLst>
        </pc:spChg>
        <pc:spChg chg="add mod">
          <ac:chgData name="Boyd, Robert" userId="fdcecd86-e043-48d6-8f8b-96f576a4e0ae" providerId="ADAL" clId="{6B2B2F08-A984-44A6-92A7-F58861F69D57}" dt="2025-05-29T18:19:21.386" v="5635" actId="20577"/>
          <ac:spMkLst>
            <pc:docMk/>
            <pc:sldMk cId="1889350693" sldId="256"/>
            <ac:spMk id="8" creationId="{0204E512-DE42-78E6-DA5A-7239ED3300CC}"/>
          </ac:spMkLst>
        </pc:spChg>
        <pc:spChg chg="del mod">
          <ac:chgData name="Boyd, Robert" userId="fdcecd86-e043-48d6-8f8b-96f576a4e0ae" providerId="ADAL" clId="{6B2B2F08-A984-44A6-92A7-F58861F69D57}" dt="2025-05-28T20:05:12.571" v="3679" actId="478"/>
          <ac:spMkLst>
            <pc:docMk/>
            <pc:sldMk cId="1889350693" sldId="256"/>
            <ac:spMk id="8" creationId="{3ECAB1AA-B386-C3FF-3B0E-B56204A23704}"/>
          </ac:spMkLst>
        </pc:spChg>
        <pc:spChg chg="mod">
          <ac:chgData name="Boyd, Robert" userId="fdcecd86-e043-48d6-8f8b-96f576a4e0ae" providerId="ADAL" clId="{6B2B2F08-A984-44A6-92A7-F58861F69D57}" dt="2025-05-29T18:16:29.606" v="5595" actId="1582"/>
          <ac:spMkLst>
            <pc:docMk/>
            <pc:sldMk cId="1889350693" sldId="256"/>
            <ac:spMk id="9" creationId="{1F6C5520-C2B2-0210-6FB7-87C2F892D17F}"/>
          </ac:spMkLst>
        </pc:spChg>
        <pc:spChg chg="del mod">
          <ac:chgData name="Boyd, Robert" userId="fdcecd86-e043-48d6-8f8b-96f576a4e0ae" providerId="ADAL" clId="{6B2B2F08-A984-44A6-92A7-F58861F69D57}" dt="2025-05-28T20:05:12.571" v="3679" actId="478"/>
          <ac:spMkLst>
            <pc:docMk/>
            <pc:sldMk cId="1889350693" sldId="256"/>
            <ac:spMk id="9" creationId="{EB310B66-A70E-E5B9-8A72-4E1B70CC8CE9}"/>
          </ac:spMkLst>
        </pc:spChg>
        <pc:spChg chg="add mod">
          <ac:chgData name="Boyd, Robert" userId="fdcecd86-e043-48d6-8f8b-96f576a4e0ae" providerId="ADAL" clId="{6B2B2F08-A984-44A6-92A7-F58861F69D57}" dt="2025-05-29T21:19:15.731" v="6642" actId="1076"/>
          <ac:spMkLst>
            <pc:docMk/>
            <pc:sldMk cId="1889350693" sldId="256"/>
            <ac:spMk id="10" creationId="{3D87E8FB-EF77-DA59-F9B9-904D11430104}"/>
          </ac:spMkLst>
        </pc:spChg>
        <pc:spChg chg="add mod">
          <ac:chgData name="Boyd, Robert" userId="fdcecd86-e043-48d6-8f8b-96f576a4e0ae" providerId="ADAL" clId="{6B2B2F08-A984-44A6-92A7-F58861F69D57}" dt="2025-05-29T21:16:44.826" v="6612" actId="207"/>
          <ac:spMkLst>
            <pc:docMk/>
            <pc:sldMk cId="1889350693" sldId="256"/>
            <ac:spMk id="11" creationId="{92EA1281-A41F-C40B-324B-D6DC6979F24B}"/>
          </ac:spMkLst>
        </pc:spChg>
        <pc:spChg chg="del mod">
          <ac:chgData name="Boyd, Robert" userId="fdcecd86-e043-48d6-8f8b-96f576a4e0ae" providerId="ADAL" clId="{6B2B2F08-A984-44A6-92A7-F58861F69D57}" dt="2025-05-29T18:19:44.089" v="5637" actId="478"/>
          <ac:spMkLst>
            <pc:docMk/>
            <pc:sldMk cId="1889350693" sldId="256"/>
            <ac:spMk id="11" creationId="{F19EC63D-91DD-F6CA-2AEA-47081B8E5651}"/>
          </ac:spMkLst>
        </pc:spChg>
        <pc:spChg chg="add del mod">
          <ac:chgData name="Boyd, Robert" userId="fdcecd86-e043-48d6-8f8b-96f576a4e0ae" providerId="ADAL" clId="{6B2B2F08-A984-44A6-92A7-F58861F69D57}" dt="2025-05-29T21:19:08.171" v="6640" actId="478"/>
          <ac:spMkLst>
            <pc:docMk/>
            <pc:sldMk cId="1889350693" sldId="256"/>
            <ac:spMk id="12" creationId="{F42B2075-CAC9-F198-82E5-9F599EA57452}"/>
          </ac:spMkLst>
        </pc:spChg>
        <pc:spChg chg="add mod">
          <ac:chgData name="Boyd, Robert" userId="fdcecd86-e043-48d6-8f8b-96f576a4e0ae" providerId="ADAL" clId="{6B2B2F08-A984-44A6-92A7-F58861F69D57}" dt="2025-05-29T21:16:28.385" v="6611" actId="404"/>
          <ac:spMkLst>
            <pc:docMk/>
            <pc:sldMk cId="1889350693" sldId="256"/>
            <ac:spMk id="13" creationId="{1FCCE1B6-9B63-DA02-D26C-3DAB087C65DF}"/>
          </ac:spMkLst>
        </pc:spChg>
        <pc:spChg chg="del mod">
          <ac:chgData name="Boyd, Robert" userId="fdcecd86-e043-48d6-8f8b-96f576a4e0ae" providerId="ADAL" clId="{6B2B2F08-A984-44A6-92A7-F58861F69D57}" dt="2025-05-29T18:19:42.739" v="5636" actId="478"/>
          <ac:spMkLst>
            <pc:docMk/>
            <pc:sldMk cId="1889350693" sldId="256"/>
            <ac:spMk id="13" creationId="{877CBAFB-F44D-8687-FC87-BB18B052D815}"/>
          </ac:spMkLst>
        </pc:spChg>
        <pc:spChg chg="add mod">
          <ac:chgData name="Boyd, Robert" userId="fdcecd86-e043-48d6-8f8b-96f576a4e0ae" providerId="ADAL" clId="{6B2B2F08-A984-44A6-92A7-F58861F69D57}" dt="2025-05-29T21:19:54.356" v="6650" actId="1076"/>
          <ac:spMkLst>
            <pc:docMk/>
            <pc:sldMk cId="1889350693" sldId="256"/>
            <ac:spMk id="14" creationId="{E87E859B-05DD-0557-94A0-4B4182E55ABE}"/>
          </ac:spMkLst>
        </pc:spChg>
        <pc:spChg chg="del mod">
          <ac:chgData name="Boyd, Robert" userId="fdcecd86-e043-48d6-8f8b-96f576a4e0ae" providerId="ADAL" clId="{6B2B2F08-A984-44A6-92A7-F58861F69D57}" dt="2025-05-29T21:08:28.448" v="6410" actId="478"/>
          <ac:spMkLst>
            <pc:docMk/>
            <pc:sldMk cId="1889350693" sldId="256"/>
            <ac:spMk id="15" creationId="{F149CD9B-8734-617D-6FA5-61805DBF61E9}"/>
          </ac:spMkLst>
        </pc:spChg>
        <pc:spChg chg="del mod">
          <ac:chgData name="Boyd, Robert" userId="fdcecd86-e043-48d6-8f8b-96f576a4e0ae" providerId="ADAL" clId="{6B2B2F08-A984-44A6-92A7-F58861F69D57}" dt="2025-05-29T21:08:28.448" v="6410" actId="478"/>
          <ac:spMkLst>
            <pc:docMk/>
            <pc:sldMk cId="1889350693" sldId="256"/>
            <ac:spMk id="16" creationId="{3AE4BED8-4C41-D04D-92E6-21AF3A146340}"/>
          </ac:spMkLst>
        </pc:spChg>
        <pc:spChg chg="add del mod">
          <ac:chgData name="Boyd, Robert" userId="fdcecd86-e043-48d6-8f8b-96f576a4e0ae" providerId="ADAL" clId="{6B2B2F08-A984-44A6-92A7-F58861F69D57}" dt="2025-05-29T21:19:05.312" v="6639" actId="478"/>
          <ac:spMkLst>
            <pc:docMk/>
            <pc:sldMk cId="1889350693" sldId="256"/>
            <ac:spMk id="17" creationId="{AB26416F-70D7-038D-8133-9A0F4CDA0C63}"/>
          </ac:spMkLst>
        </pc:spChg>
        <pc:spChg chg="del mod">
          <ac:chgData name="Boyd, Robert" userId="fdcecd86-e043-48d6-8f8b-96f576a4e0ae" providerId="ADAL" clId="{6B2B2F08-A984-44A6-92A7-F58861F69D57}" dt="2025-05-29T21:14:34.688" v="6541" actId="478"/>
          <ac:spMkLst>
            <pc:docMk/>
            <pc:sldMk cId="1889350693" sldId="256"/>
            <ac:spMk id="19" creationId="{87A386F2-D822-C1A0-D053-475D8D182C9D}"/>
          </ac:spMkLst>
        </pc:spChg>
        <pc:spChg chg="mod">
          <ac:chgData name="Boyd, Robert" userId="fdcecd86-e043-48d6-8f8b-96f576a4e0ae" providerId="ADAL" clId="{6B2B2F08-A984-44A6-92A7-F58861F69D57}" dt="2025-05-28T20:03:57.986" v="3655" actId="1076"/>
          <ac:spMkLst>
            <pc:docMk/>
            <pc:sldMk cId="1889350693" sldId="256"/>
            <ac:spMk id="25" creationId="{97024498-3A0B-B9D7-90D6-2C17528DE69A}"/>
          </ac:spMkLst>
        </pc:spChg>
        <pc:spChg chg="mod">
          <ac:chgData name="Boyd, Robert" userId="fdcecd86-e043-48d6-8f8b-96f576a4e0ae" providerId="ADAL" clId="{6B2B2F08-A984-44A6-92A7-F58861F69D57}" dt="2025-05-28T20:05:01.158" v="3677" actId="20577"/>
          <ac:spMkLst>
            <pc:docMk/>
            <pc:sldMk cId="1889350693" sldId="256"/>
            <ac:spMk id="26" creationId="{348C6EF2-3BCC-05CF-E263-E2C80A4A9BE5}"/>
          </ac:spMkLst>
        </pc:spChg>
        <pc:picChg chg="mod">
          <ac:chgData name="Boyd, Robert" userId="fdcecd86-e043-48d6-8f8b-96f576a4e0ae" providerId="ADAL" clId="{6B2B2F08-A984-44A6-92A7-F58861F69D57}" dt="2025-05-28T12:47:55.828" v="1558"/>
          <ac:picMkLst>
            <pc:docMk/>
            <pc:sldMk cId="1889350693" sldId="256"/>
            <ac:picMk id="2" creationId="{82582B2C-B638-EE34-3C3B-8DEB21EAAAEF}"/>
          </ac:picMkLst>
        </pc:picChg>
        <pc:picChg chg="del">
          <ac:chgData name="Boyd, Robert" userId="fdcecd86-e043-48d6-8f8b-96f576a4e0ae" providerId="ADAL" clId="{6B2B2F08-A984-44A6-92A7-F58861F69D57}" dt="2025-05-29T18:08:43.060" v="5461" actId="478"/>
          <ac:picMkLst>
            <pc:docMk/>
            <pc:sldMk cId="1889350693" sldId="256"/>
            <ac:picMk id="14" creationId="{9B8DA603-1515-F35A-17CA-14AC3DAD2BDD}"/>
          </ac:picMkLst>
        </pc:picChg>
      </pc:sldChg>
      <pc:sldChg chg="del">
        <pc:chgData name="Boyd, Robert" userId="fdcecd86-e043-48d6-8f8b-96f576a4e0ae" providerId="ADAL" clId="{6B2B2F08-A984-44A6-92A7-F58861F69D57}" dt="2025-05-27T21:50:20.087" v="874" actId="47"/>
        <pc:sldMkLst>
          <pc:docMk/>
          <pc:sldMk cId="2926778866" sldId="257"/>
        </pc:sldMkLst>
      </pc:sldChg>
      <pc:sldChg chg="modSp del modNotes">
        <pc:chgData name="Boyd, Robert" userId="fdcecd86-e043-48d6-8f8b-96f576a4e0ae" providerId="ADAL" clId="{6B2B2F08-A984-44A6-92A7-F58861F69D57}" dt="2025-05-28T18:00:52.829" v="2929" actId="47"/>
        <pc:sldMkLst>
          <pc:docMk/>
          <pc:sldMk cId="2041707573" sldId="267"/>
        </pc:sldMkLst>
        <pc:spChg chg="mod">
          <ac:chgData name="Boyd, Robert" userId="fdcecd86-e043-48d6-8f8b-96f576a4e0ae" providerId="ADAL" clId="{6B2B2F08-A984-44A6-92A7-F58861F69D57}" dt="2025-05-28T12:47:55.828" v="1558"/>
          <ac:spMkLst>
            <pc:docMk/>
            <pc:sldMk cId="2041707573" sldId="267"/>
            <ac:spMk id="4" creationId="{FED0060A-DE8D-8E8D-6E8E-2704F07E562A}"/>
          </ac:spMkLst>
        </pc:spChg>
        <pc:spChg chg="mod">
          <ac:chgData name="Boyd, Robert" userId="fdcecd86-e043-48d6-8f8b-96f576a4e0ae" providerId="ADAL" clId="{6B2B2F08-A984-44A6-92A7-F58861F69D57}" dt="2025-05-28T12:47:55.828" v="1558"/>
          <ac:spMkLst>
            <pc:docMk/>
            <pc:sldMk cId="2041707573" sldId="267"/>
            <ac:spMk id="7" creationId="{A3B3ADFE-FDA8-8925-D708-97E779BE616E}"/>
          </ac:spMkLst>
        </pc:spChg>
        <pc:spChg chg="mod">
          <ac:chgData name="Boyd, Robert" userId="fdcecd86-e043-48d6-8f8b-96f576a4e0ae" providerId="ADAL" clId="{6B2B2F08-A984-44A6-92A7-F58861F69D57}" dt="2025-05-28T12:47:55.828" v="1558"/>
          <ac:spMkLst>
            <pc:docMk/>
            <pc:sldMk cId="2041707573" sldId="267"/>
            <ac:spMk id="8" creationId="{7193D23A-8246-7801-FDA3-F7311A266B8F}"/>
          </ac:spMkLst>
        </pc:spChg>
        <pc:picChg chg="mod">
          <ac:chgData name="Boyd, Robert" userId="fdcecd86-e043-48d6-8f8b-96f576a4e0ae" providerId="ADAL" clId="{6B2B2F08-A984-44A6-92A7-F58861F69D57}" dt="2025-05-28T12:47:55.828" v="1558"/>
          <ac:picMkLst>
            <pc:docMk/>
            <pc:sldMk cId="2041707573" sldId="267"/>
            <ac:picMk id="3" creationId="{C4545B59-43BC-4253-BBF7-8BE7AFBA8047}"/>
          </ac:picMkLst>
        </pc:picChg>
        <pc:picChg chg="mod">
          <ac:chgData name="Boyd, Robert" userId="fdcecd86-e043-48d6-8f8b-96f576a4e0ae" providerId="ADAL" clId="{6B2B2F08-A984-44A6-92A7-F58861F69D57}" dt="2025-05-28T12:47:55.828" v="1558"/>
          <ac:picMkLst>
            <pc:docMk/>
            <pc:sldMk cId="2041707573" sldId="267"/>
            <ac:picMk id="5" creationId="{9806D0C3-A970-F64B-314D-775247A53F92}"/>
          </ac:picMkLst>
        </pc:picChg>
      </pc:sldChg>
      <pc:sldChg chg="addSp modSp mod ord modAnim delDesignElem modNotes modNotesTx">
        <pc:chgData name="Boyd, Robert" userId="fdcecd86-e043-48d6-8f8b-96f576a4e0ae" providerId="ADAL" clId="{6B2B2F08-A984-44A6-92A7-F58861F69D57}" dt="2025-05-29T18:37:53.089" v="6129"/>
        <pc:sldMkLst>
          <pc:docMk/>
          <pc:sldMk cId="4186262944" sldId="269"/>
        </pc:sldMkLst>
        <pc:spChg chg="mod">
          <ac:chgData name="Boyd, Robert" userId="fdcecd86-e043-48d6-8f8b-96f576a4e0ae" providerId="ADAL" clId="{6B2B2F08-A984-44A6-92A7-F58861F69D57}" dt="2025-05-28T12:47:55.828" v="1558"/>
          <ac:spMkLst>
            <pc:docMk/>
            <pc:sldMk cId="4186262944" sldId="269"/>
            <ac:spMk id="2" creationId="{256692FE-6AA5-4A42-228C-74D03A8FBFD4}"/>
          </ac:spMkLst>
        </pc:spChg>
        <pc:spChg chg="add mod">
          <ac:chgData name="Boyd, Robert" userId="fdcecd86-e043-48d6-8f8b-96f576a4e0ae" providerId="ADAL" clId="{6B2B2F08-A984-44A6-92A7-F58861F69D57}" dt="2025-05-28T12:47:55.828" v="1558"/>
          <ac:spMkLst>
            <pc:docMk/>
            <pc:sldMk cId="4186262944" sldId="269"/>
            <ac:spMk id="6" creationId="{5EB7D2A2-F448-44D4-938C-DC84CBCB3B1E}"/>
          </ac:spMkLst>
        </pc:spChg>
        <pc:spChg chg="add mod">
          <ac:chgData name="Boyd, Robert" userId="fdcecd86-e043-48d6-8f8b-96f576a4e0ae" providerId="ADAL" clId="{6B2B2F08-A984-44A6-92A7-F58861F69D57}" dt="2025-05-28T12:47:55.828" v="1558"/>
          <ac:spMkLst>
            <pc:docMk/>
            <pc:sldMk cId="4186262944" sldId="269"/>
            <ac:spMk id="7" creationId="{871AEA07-1E14-44B4-8E55-64EF049CD66F}"/>
          </ac:spMkLst>
        </pc:spChg>
        <pc:spChg chg="add mod">
          <ac:chgData name="Boyd, Robert" userId="fdcecd86-e043-48d6-8f8b-96f576a4e0ae" providerId="ADAL" clId="{6B2B2F08-A984-44A6-92A7-F58861F69D57}" dt="2025-05-28T12:47:55.828" v="1558"/>
          <ac:spMkLst>
            <pc:docMk/>
            <pc:sldMk cId="4186262944" sldId="269"/>
            <ac:spMk id="8" creationId="{4522B21E-B2B9-4C72-9A71-C87EFD137480}"/>
          </ac:spMkLst>
        </pc:spChg>
        <pc:picChg chg="mod">
          <ac:chgData name="Boyd, Robert" userId="fdcecd86-e043-48d6-8f8b-96f576a4e0ae" providerId="ADAL" clId="{6B2B2F08-A984-44A6-92A7-F58861F69D57}" dt="2025-05-28T12:47:55.828" v="1558"/>
          <ac:picMkLst>
            <pc:docMk/>
            <pc:sldMk cId="4186262944" sldId="269"/>
            <ac:picMk id="13" creationId="{C6837FD0-6FB7-48C3-192D-C760173FB8BB}"/>
          </ac:picMkLst>
        </pc:picChg>
        <pc:cxnChg chg="add mod">
          <ac:chgData name="Boyd, Robert" userId="fdcecd86-e043-48d6-8f8b-96f576a4e0ae" providerId="ADAL" clId="{6B2B2F08-A984-44A6-92A7-F58861F69D57}" dt="2025-05-28T12:47:55.828" v="1558"/>
          <ac:cxnSpMkLst>
            <pc:docMk/>
            <pc:sldMk cId="4186262944" sldId="269"/>
            <ac:cxnSpMk id="9" creationId="{F7C8EA93-3210-4C62-99E9-153C275E3A87}"/>
          </ac:cxnSpMkLst>
        </pc:cxnChg>
      </pc:sldChg>
      <pc:sldChg chg="addSp delSp modSp mod ord modNotes modNotesTx">
        <pc:chgData name="Boyd, Robert" userId="fdcecd86-e043-48d6-8f8b-96f576a4e0ae" providerId="ADAL" clId="{6B2B2F08-A984-44A6-92A7-F58861F69D57}" dt="2025-05-29T20:40:56.093" v="6306" actId="20577"/>
        <pc:sldMkLst>
          <pc:docMk/>
          <pc:sldMk cId="3392414275" sldId="270"/>
        </pc:sldMkLst>
        <pc:spChg chg="mod">
          <ac:chgData name="Boyd, Robert" userId="fdcecd86-e043-48d6-8f8b-96f576a4e0ae" providerId="ADAL" clId="{6B2B2F08-A984-44A6-92A7-F58861F69D57}" dt="2025-05-28T12:47:55.828" v="1558"/>
          <ac:spMkLst>
            <pc:docMk/>
            <pc:sldMk cId="3392414275" sldId="270"/>
            <ac:spMk id="2" creationId="{26092E23-C11C-16DB-763C-496208CAA61E}"/>
          </ac:spMkLst>
        </pc:spChg>
        <pc:spChg chg="del mod">
          <ac:chgData name="Boyd, Robert" userId="fdcecd86-e043-48d6-8f8b-96f576a4e0ae" providerId="ADAL" clId="{6B2B2F08-A984-44A6-92A7-F58861F69D57}" dt="2025-05-28T17:46:13.106" v="2381" actId="478"/>
          <ac:spMkLst>
            <pc:docMk/>
            <pc:sldMk cId="3392414275" sldId="270"/>
            <ac:spMk id="3" creationId="{9133C613-C354-D2F6-1711-9EC97AFC484F}"/>
          </ac:spMkLst>
        </pc:spChg>
        <pc:spChg chg="del mod">
          <ac:chgData name="Boyd, Robert" userId="fdcecd86-e043-48d6-8f8b-96f576a4e0ae" providerId="ADAL" clId="{6B2B2F08-A984-44A6-92A7-F58861F69D57}" dt="2025-05-28T17:46:10.413" v="2380" actId="478"/>
          <ac:spMkLst>
            <pc:docMk/>
            <pc:sldMk cId="3392414275" sldId="270"/>
            <ac:spMk id="4" creationId="{013F20D1-733B-D70E-69E9-B6008495F189}"/>
          </ac:spMkLst>
        </pc:spChg>
        <pc:spChg chg="add del mod">
          <ac:chgData name="Boyd, Robert" userId="fdcecd86-e043-48d6-8f8b-96f576a4e0ae" providerId="ADAL" clId="{6B2B2F08-A984-44A6-92A7-F58861F69D57}" dt="2025-05-28T17:48:59.948" v="2479" actId="478"/>
          <ac:spMkLst>
            <pc:docMk/>
            <pc:sldMk cId="3392414275" sldId="270"/>
            <ac:spMk id="5" creationId="{90845E80-E85D-0481-0EC4-E96936A45F98}"/>
          </ac:spMkLst>
        </pc:spChg>
        <pc:spChg chg="add mod">
          <ac:chgData name="Boyd, Robert" userId="fdcecd86-e043-48d6-8f8b-96f576a4e0ae" providerId="ADAL" clId="{6B2B2F08-A984-44A6-92A7-F58861F69D57}" dt="2025-05-29T14:03:25.020" v="4526" actId="1038"/>
          <ac:spMkLst>
            <pc:docMk/>
            <pc:sldMk cId="3392414275" sldId="270"/>
            <ac:spMk id="6" creationId="{746AE772-B35F-9489-ED8F-50CBFB6351CE}"/>
          </ac:spMkLst>
        </pc:spChg>
        <pc:spChg chg="del mod">
          <ac:chgData name="Boyd, Robert" userId="fdcecd86-e043-48d6-8f8b-96f576a4e0ae" providerId="ADAL" clId="{6B2B2F08-A984-44A6-92A7-F58861F69D57}" dt="2025-05-28T17:47:35.121" v="2396" actId="478"/>
          <ac:spMkLst>
            <pc:docMk/>
            <pc:sldMk cId="3392414275" sldId="270"/>
            <ac:spMk id="22" creationId="{B9804B05-930B-23BF-95B0-E688A9A8AE5D}"/>
          </ac:spMkLst>
        </pc:spChg>
        <pc:spChg chg="del mod">
          <ac:chgData name="Boyd, Robert" userId="fdcecd86-e043-48d6-8f8b-96f576a4e0ae" providerId="ADAL" clId="{6B2B2F08-A984-44A6-92A7-F58861F69D57}" dt="2025-05-28T17:47:37.067" v="2397" actId="478"/>
          <ac:spMkLst>
            <pc:docMk/>
            <pc:sldMk cId="3392414275" sldId="270"/>
            <ac:spMk id="23" creationId="{6A8610E3-2A47-7A6D-5C3D-53504D2A7FCB}"/>
          </ac:spMkLst>
        </pc:spChg>
        <pc:spChg chg="mod">
          <ac:chgData name="Boyd, Robert" userId="fdcecd86-e043-48d6-8f8b-96f576a4e0ae" providerId="ADAL" clId="{6B2B2F08-A984-44A6-92A7-F58861F69D57}" dt="2025-05-28T12:47:55.828" v="1558"/>
          <ac:spMkLst>
            <pc:docMk/>
            <pc:sldMk cId="3392414275" sldId="270"/>
            <ac:spMk id="24" creationId="{31EEE8EE-3B96-EA24-B361-214C8792FFCB}"/>
          </ac:spMkLst>
        </pc:spChg>
        <pc:spChg chg="mod">
          <ac:chgData name="Boyd, Robert" userId="fdcecd86-e043-48d6-8f8b-96f576a4e0ae" providerId="ADAL" clId="{6B2B2F08-A984-44A6-92A7-F58861F69D57}" dt="2025-05-28T12:47:55.828" v="1558"/>
          <ac:spMkLst>
            <pc:docMk/>
            <pc:sldMk cId="3392414275" sldId="270"/>
            <ac:spMk id="25" creationId="{CF249A07-23B8-919A-44E9-68958855D0D9}"/>
          </ac:spMkLst>
        </pc:spChg>
        <pc:picChg chg="mod">
          <ac:chgData name="Boyd, Robert" userId="fdcecd86-e043-48d6-8f8b-96f576a4e0ae" providerId="ADAL" clId="{6B2B2F08-A984-44A6-92A7-F58861F69D57}" dt="2025-05-28T12:47:55.828" v="1558"/>
          <ac:picMkLst>
            <pc:docMk/>
            <pc:sldMk cId="3392414275" sldId="270"/>
            <ac:picMk id="8" creationId="{2982051E-C9BB-88DD-46FF-ED74CC7E27BD}"/>
          </ac:picMkLst>
        </pc:picChg>
        <pc:picChg chg="mod">
          <ac:chgData name="Boyd, Robert" userId="fdcecd86-e043-48d6-8f8b-96f576a4e0ae" providerId="ADAL" clId="{6B2B2F08-A984-44A6-92A7-F58861F69D57}" dt="2025-05-28T17:48:10.606" v="2467" actId="1038"/>
          <ac:picMkLst>
            <pc:docMk/>
            <pc:sldMk cId="3392414275" sldId="270"/>
            <ac:picMk id="15" creationId="{BC396FFB-5660-3D57-2880-EC6BAA46D918}"/>
          </ac:picMkLst>
        </pc:picChg>
      </pc:sldChg>
      <pc:sldChg chg="modSp del mod modNotes">
        <pc:chgData name="Boyd, Robert" userId="fdcecd86-e043-48d6-8f8b-96f576a4e0ae" providerId="ADAL" clId="{6B2B2F08-A984-44A6-92A7-F58861F69D57}" dt="2025-05-28T17:49:35.679" v="2487" actId="47"/>
        <pc:sldMkLst>
          <pc:docMk/>
          <pc:sldMk cId="1585456406" sldId="271"/>
        </pc:sldMkLst>
        <pc:spChg chg="mod">
          <ac:chgData name="Boyd, Robert" userId="fdcecd86-e043-48d6-8f8b-96f576a4e0ae" providerId="ADAL" clId="{6B2B2F08-A984-44A6-92A7-F58861F69D57}" dt="2025-05-28T12:47:55.828" v="1558"/>
          <ac:spMkLst>
            <pc:docMk/>
            <pc:sldMk cId="1585456406" sldId="271"/>
            <ac:spMk id="2" creationId="{60EDBCAE-960F-8E20-0A82-62085F0B1278}"/>
          </ac:spMkLst>
        </pc:spChg>
        <pc:spChg chg="mod">
          <ac:chgData name="Boyd, Robert" userId="fdcecd86-e043-48d6-8f8b-96f576a4e0ae" providerId="ADAL" clId="{6B2B2F08-A984-44A6-92A7-F58861F69D57}" dt="2025-05-28T17:47:51.678" v="2398" actId="14100"/>
          <ac:spMkLst>
            <pc:docMk/>
            <pc:sldMk cId="1585456406" sldId="271"/>
            <ac:spMk id="11" creationId="{8862EE39-4FAD-1A21-299F-BD2C3344499B}"/>
          </ac:spMkLst>
        </pc:spChg>
        <pc:spChg chg="mod">
          <ac:chgData name="Boyd, Robert" userId="fdcecd86-e043-48d6-8f8b-96f576a4e0ae" providerId="ADAL" clId="{6B2B2F08-A984-44A6-92A7-F58861F69D57}" dt="2025-05-28T12:47:55.828" v="1558"/>
          <ac:spMkLst>
            <pc:docMk/>
            <pc:sldMk cId="1585456406" sldId="271"/>
            <ac:spMk id="17" creationId="{16F97DF4-D649-81F4-FB08-9BAB422C60AE}"/>
          </ac:spMkLst>
        </pc:spChg>
        <pc:spChg chg="mod">
          <ac:chgData name="Boyd, Robert" userId="fdcecd86-e043-48d6-8f8b-96f576a4e0ae" providerId="ADAL" clId="{6B2B2F08-A984-44A6-92A7-F58861F69D57}" dt="2025-05-28T12:47:55.828" v="1558"/>
          <ac:spMkLst>
            <pc:docMk/>
            <pc:sldMk cId="1585456406" sldId="271"/>
            <ac:spMk id="18" creationId="{C740A394-8DCF-0FDE-C6B2-997C7D335B3F}"/>
          </ac:spMkLst>
        </pc:spChg>
        <pc:spChg chg="mod">
          <ac:chgData name="Boyd, Robert" userId="fdcecd86-e043-48d6-8f8b-96f576a4e0ae" providerId="ADAL" clId="{6B2B2F08-A984-44A6-92A7-F58861F69D57}" dt="2025-05-28T12:47:55.828" v="1558"/>
          <ac:spMkLst>
            <pc:docMk/>
            <pc:sldMk cId="1585456406" sldId="271"/>
            <ac:spMk id="21" creationId="{3AB0A472-0C2B-E22B-3D97-7CCA70D544DE}"/>
          </ac:spMkLst>
        </pc:spChg>
        <pc:picChg chg="mod">
          <ac:chgData name="Boyd, Robert" userId="fdcecd86-e043-48d6-8f8b-96f576a4e0ae" providerId="ADAL" clId="{6B2B2F08-A984-44A6-92A7-F58861F69D57}" dt="2025-05-28T12:47:55.828" v="1558"/>
          <ac:picMkLst>
            <pc:docMk/>
            <pc:sldMk cId="1585456406" sldId="271"/>
            <ac:picMk id="12" creationId="{1057A9B0-8EBB-C81B-13D8-5079EDA4D28E}"/>
          </ac:picMkLst>
        </pc:picChg>
        <pc:picChg chg="mod">
          <ac:chgData name="Boyd, Robert" userId="fdcecd86-e043-48d6-8f8b-96f576a4e0ae" providerId="ADAL" clId="{6B2B2F08-A984-44A6-92A7-F58861F69D57}" dt="2025-05-28T12:47:55.828" v="1558"/>
          <ac:picMkLst>
            <pc:docMk/>
            <pc:sldMk cId="1585456406" sldId="271"/>
            <ac:picMk id="14" creationId="{95449F22-996C-F2EF-2848-7B0385FFF567}"/>
          </ac:picMkLst>
        </pc:picChg>
      </pc:sldChg>
      <pc:sldChg chg="addSp delSp modSp mod ord modNotesTx">
        <pc:chgData name="Boyd, Robert" userId="fdcecd86-e043-48d6-8f8b-96f576a4e0ae" providerId="ADAL" clId="{6B2B2F08-A984-44A6-92A7-F58861F69D57}" dt="2025-05-29T14:16:29.675" v="4956" actId="20577"/>
        <pc:sldMkLst>
          <pc:docMk/>
          <pc:sldMk cId="880029566" sldId="272"/>
        </pc:sldMkLst>
        <pc:spChg chg="mod">
          <ac:chgData name="Boyd, Robert" userId="fdcecd86-e043-48d6-8f8b-96f576a4e0ae" providerId="ADAL" clId="{6B2B2F08-A984-44A6-92A7-F58861F69D57}" dt="2025-05-28T12:47:55.828" v="1558"/>
          <ac:spMkLst>
            <pc:docMk/>
            <pc:sldMk cId="880029566" sldId="272"/>
            <ac:spMk id="4" creationId="{7ACB04BC-672C-47C1-EA83-751C797C37AD}"/>
          </ac:spMkLst>
        </pc:spChg>
        <pc:spChg chg="mod">
          <ac:chgData name="Boyd, Robert" userId="fdcecd86-e043-48d6-8f8b-96f576a4e0ae" providerId="ADAL" clId="{6B2B2F08-A984-44A6-92A7-F58861F69D57}" dt="2025-05-28T12:47:55.828" v="1558"/>
          <ac:spMkLst>
            <pc:docMk/>
            <pc:sldMk cId="880029566" sldId="272"/>
            <ac:spMk id="5" creationId="{BD869103-F1CA-43C3-D48B-5A996F65A68F}"/>
          </ac:spMkLst>
        </pc:spChg>
        <pc:spChg chg="mod">
          <ac:chgData name="Boyd, Robert" userId="fdcecd86-e043-48d6-8f8b-96f576a4e0ae" providerId="ADAL" clId="{6B2B2F08-A984-44A6-92A7-F58861F69D57}" dt="2025-05-28T12:47:55.828" v="1558"/>
          <ac:spMkLst>
            <pc:docMk/>
            <pc:sldMk cId="880029566" sldId="272"/>
            <ac:spMk id="6" creationId="{0EC5676B-D0E7-5B77-5C2D-3344C8AAF5CC}"/>
          </ac:spMkLst>
        </pc:spChg>
        <pc:picChg chg="mod">
          <ac:chgData name="Boyd, Robert" userId="fdcecd86-e043-48d6-8f8b-96f576a4e0ae" providerId="ADAL" clId="{6B2B2F08-A984-44A6-92A7-F58861F69D57}" dt="2025-05-28T12:47:55.828" v="1558"/>
          <ac:picMkLst>
            <pc:docMk/>
            <pc:sldMk cId="880029566" sldId="272"/>
            <ac:picMk id="3" creationId="{CA167284-81FA-0985-4E57-7051BFEE34A9}"/>
          </ac:picMkLst>
        </pc:picChg>
        <pc:picChg chg="mod">
          <ac:chgData name="Boyd, Robert" userId="fdcecd86-e043-48d6-8f8b-96f576a4e0ae" providerId="ADAL" clId="{6B2B2F08-A984-44A6-92A7-F58861F69D57}" dt="2025-05-28T12:47:55.828" v="1558"/>
          <ac:picMkLst>
            <pc:docMk/>
            <pc:sldMk cId="880029566" sldId="272"/>
            <ac:picMk id="1025" creationId="{E9583D2D-CBD4-F585-0A85-0BBB90FA6B0F}"/>
          </ac:picMkLst>
        </pc:picChg>
        <pc:cxnChg chg="add del mod">
          <ac:chgData name="Boyd, Robert" userId="fdcecd86-e043-48d6-8f8b-96f576a4e0ae" providerId="ADAL" clId="{6B2B2F08-A984-44A6-92A7-F58861F69D57}" dt="2025-05-28T17:50:45.276" v="2497" actId="478"/>
          <ac:cxnSpMkLst>
            <pc:docMk/>
            <pc:sldMk cId="880029566" sldId="272"/>
            <ac:cxnSpMk id="7" creationId="{CA900D13-299F-94A2-EC3B-4AAC5A127350}"/>
          </ac:cxnSpMkLst>
        </pc:cxnChg>
      </pc:sldChg>
      <pc:sldChg chg="addSp modSp mod modNotes modNotesTx">
        <pc:chgData name="Boyd, Robert" userId="fdcecd86-e043-48d6-8f8b-96f576a4e0ae" providerId="ADAL" clId="{6B2B2F08-A984-44A6-92A7-F58861F69D57}" dt="2025-05-29T20:38:35.751" v="6291" actId="20577"/>
        <pc:sldMkLst>
          <pc:docMk/>
          <pc:sldMk cId="1801206483" sldId="273"/>
        </pc:sldMkLst>
        <pc:spChg chg="mod">
          <ac:chgData name="Boyd, Robert" userId="fdcecd86-e043-48d6-8f8b-96f576a4e0ae" providerId="ADAL" clId="{6B2B2F08-A984-44A6-92A7-F58861F69D57}" dt="2025-05-28T12:47:55.828" v="1558"/>
          <ac:spMkLst>
            <pc:docMk/>
            <pc:sldMk cId="1801206483" sldId="273"/>
            <ac:spMk id="2" creationId="{0CEBDD65-52D8-BA68-648A-8DA941C5BAF0}"/>
          </ac:spMkLst>
        </pc:spChg>
        <pc:spChg chg="add mod">
          <ac:chgData name="Boyd, Robert" userId="fdcecd86-e043-48d6-8f8b-96f576a4e0ae" providerId="ADAL" clId="{6B2B2F08-A984-44A6-92A7-F58861F69D57}" dt="2025-05-28T12:47:55.828" v="1558"/>
          <ac:spMkLst>
            <pc:docMk/>
            <pc:sldMk cId="1801206483" sldId="273"/>
            <ac:spMk id="3" creationId="{6C9822C4-0D86-A659-E72E-3207F73EDAE5}"/>
          </ac:spMkLst>
        </pc:spChg>
        <pc:spChg chg="mod">
          <ac:chgData name="Boyd, Robert" userId="fdcecd86-e043-48d6-8f8b-96f576a4e0ae" providerId="ADAL" clId="{6B2B2F08-A984-44A6-92A7-F58861F69D57}" dt="2025-05-29T20:38:35.751" v="6291" actId="20577"/>
          <ac:spMkLst>
            <pc:docMk/>
            <pc:sldMk cId="1801206483" sldId="273"/>
            <ac:spMk id="4" creationId="{81F4E3C4-1191-825A-6EA8-C860385B8A66}"/>
          </ac:spMkLst>
        </pc:spChg>
        <pc:spChg chg="mod">
          <ac:chgData name="Boyd, Robert" userId="fdcecd86-e043-48d6-8f8b-96f576a4e0ae" providerId="ADAL" clId="{6B2B2F08-A984-44A6-92A7-F58861F69D57}" dt="2025-05-28T12:47:55.828" v="1558"/>
          <ac:spMkLst>
            <pc:docMk/>
            <pc:sldMk cId="1801206483" sldId="273"/>
            <ac:spMk id="7" creationId="{55B03D70-BD0D-C7CB-0C3E-451E034F3111}"/>
          </ac:spMkLst>
        </pc:spChg>
        <pc:spChg chg="mod">
          <ac:chgData name="Boyd, Robert" userId="fdcecd86-e043-48d6-8f8b-96f576a4e0ae" providerId="ADAL" clId="{6B2B2F08-A984-44A6-92A7-F58861F69D57}" dt="2025-05-28T12:47:55.828" v="1558"/>
          <ac:spMkLst>
            <pc:docMk/>
            <pc:sldMk cId="1801206483" sldId="273"/>
            <ac:spMk id="14" creationId="{7C61933C-585D-A7B5-3251-B8057D783D5B}"/>
          </ac:spMkLst>
        </pc:spChg>
        <pc:spChg chg="mod">
          <ac:chgData name="Boyd, Robert" userId="fdcecd86-e043-48d6-8f8b-96f576a4e0ae" providerId="ADAL" clId="{6B2B2F08-A984-44A6-92A7-F58861F69D57}" dt="2025-05-28T12:47:55.828" v="1558"/>
          <ac:spMkLst>
            <pc:docMk/>
            <pc:sldMk cId="1801206483" sldId="273"/>
            <ac:spMk id="15" creationId="{8B9379FF-1D8E-C33F-74D4-D2C8E3BA73B7}"/>
          </ac:spMkLst>
        </pc:spChg>
        <pc:picChg chg="mod">
          <ac:chgData name="Boyd, Robert" userId="fdcecd86-e043-48d6-8f8b-96f576a4e0ae" providerId="ADAL" clId="{6B2B2F08-A984-44A6-92A7-F58861F69D57}" dt="2025-05-28T12:47:55.828" v="1558"/>
          <ac:picMkLst>
            <pc:docMk/>
            <pc:sldMk cId="1801206483" sldId="273"/>
            <ac:picMk id="6" creationId="{76836199-C6DF-3825-525E-5D07789F993A}"/>
          </ac:picMkLst>
        </pc:picChg>
        <pc:picChg chg="mod">
          <ac:chgData name="Boyd, Robert" userId="fdcecd86-e043-48d6-8f8b-96f576a4e0ae" providerId="ADAL" clId="{6B2B2F08-A984-44A6-92A7-F58861F69D57}" dt="2025-05-28T12:47:55.828" v="1558"/>
          <ac:picMkLst>
            <pc:docMk/>
            <pc:sldMk cId="1801206483" sldId="273"/>
            <ac:picMk id="10" creationId="{68C88E81-730C-9CB3-71D9-C5C97E4813E4}"/>
          </ac:picMkLst>
        </pc:picChg>
      </pc:sldChg>
      <pc:sldChg chg="modSp del">
        <pc:chgData name="Boyd, Robert" userId="fdcecd86-e043-48d6-8f8b-96f576a4e0ae" providerId="ADAL" clId="{6B2B2F08-A984-44A6-92A7-F58861F69D57}" dt="2025-05-28T17:49:43.564" v="2488" actId="47"/>
        <pc:sldMkLst>
          <pc:docMk/>
          <pc:sldMk cId="2948256377" sldId="275"/>
        </pc:sldMkLst>
        <pc:spChg chg="mod">
          <ac:chgData name="Boyd, Robert" userId="fdcecd86-e043-48d6-8f8b-96f576a4e0ae" providerId="ADAL" clId="{6B2B2F08-A984-44A6-92A7-F58861F69D57}" dt="2025-05-28T12:47:55.828" v="1558"/>
          <ac:spMkLst>
            <pc:docMk/>
            <pc:sldMk cId="2948256377" sldId="275"/>
            <ac:spMk id="2" creationId="{16566863-3DCF-2B1E-4C40-5B2EA16DC758}"/>
          </ac:spMkLst>
        </pc:spChg>
        <pc:spChg chg="mod">
          <ac:chgData name="Boyd, Robert" userId="fdcecd86-e043-48d6-8f8b-96f576a4e0ae" providerId="ADAL" clId="{6B2B2F08-A984-44A6-92A7-F58861F69D57}" dt="2025-05-28T12:47:55.828" v="1558"/>
          <ac:spMkLst>
            <pc:docMk/>
            <pc:sldMk cId="2948256377" sldId="275"/>
            <ac:spMk id="4" creationId="{89310F91-22B8-0EA0-3641-FDA92C9FFFE6}"/>
          </ac:spMkLst>
        </pc:spChg>
        <pc:spChg chg="mod">
          <ac:chgData name="Boyd, Robert" userId="fdcecd86-e043-48d6-8f8b-96f576a4e0ae" providerId="ADAL" clId="{6B2B2F08-A984-44A6-92A7-F58861F69D57}" dt="2025-05-28T12:47:55.828" v="1558"/>
          <ac:spMkLst>
            <pc:docMk/>
            <pc:sldMk cId="2948256377" sldId="275"/>
            <ac:spMk id="5" creationId="{FE1F0433-E4F9-F7DF-05D7-EBF88C7F022A}"/>
          </ac:spMkLst>
        </pc:spChg>
        <pc:picChg chg="mod">
          <ac:chgData name="Boyd, Robert" userId="fdcecd86-e043-48d6-8f8b-96f576a4e0ae" providerId="ADAL" clId="{6B2B2F08-A984-44A6-92A7-F58861F69D57}" dt="2025-05-28T12:47:55.828" v="1558"/>
          <ac:picMkLst>
            <pc:docMk/>
            <pc:sldMk cId="2948256377" sldId="275"/>
            <ac:picMk id="3" creationId="{02DA4B15-64F4-161B-1871-2A20B6A0B58D}"/>
          </ac:picMkLst>
        </pc:picChg>
        <pc:picChg chg="mod">
          <ac:chgData name="Boyd, Robert" userId="fdcecd86-e043-48d6-8f8b-96f576a4e0ae" providerId="ADAL" clId="{6B2B2F08-A984-44A6-92A7-F58861F69D57}" dt="2025-05-28T12:47:55.828" v="1558"/>
          <ac:picMkLst>
            <pc:docMk/>
            <pc:sldMk cId="2948256377" sldId="275"/>
            <ac:picMk id="6" creationId="{79DB01D0-B5FD-C29F-57C0-A534B8CBA735}"/>
          </ac:picMkLst>
        </pc:picChg>
      </pc:sldChg>
      <pc:sldChg chg="modSp del">
        <pc:chgData name="Boyd, Robert" userId="fdcecd86-e043-48d6-8f8b-96f576a4e0ae" providerId="ADAL" clId="{6B2B2F08-A984-44A6-92A7-F58861F69D57}" dt="2025-05-28T17:49:46.068" v="2489" actId="47"/>
        <pc:sldMkLst>
          <pc:docMk/>
          <pc:sldMk cId="3198969304" sldId="276"/>
        </pc:sldMkLst>
        <pc:spChg chg="mod">
          <ac:chgData name="Boyd, Robert" userId="fdcecd86-e043-48d6-8f8b-96f576a4e0ae" providerId="ADAL" clId="{6B2B2F08-A984-44A6-92A7-F58861F69D57}" dt="2025-05-28T12:47:55.828" v="1558"/>
          <ac:spMkLst>
            <pc:docMk/>
            <pc:sldMk cId="3198969304" sldId="276"/>
            <ac:spMk id="2" creationId="{7F530A21-EA31-AEAA-916B-DB135C8E8202}"/>
          </ac:spMkLst>
        </pc:spChg>
        <pc:spChg chg="mod">
          <ac:chgData name="Boyd, Robert" userId="fdcecd86-e043-48d6-8f8b-96f576a4e0ae" providerId="ADAL" clId="{6B2B2F08-A984-44A6-92A7-F58861F69D57}" dt="2025-05-28T12:47:55.828" v="1558"/>
          <ac:spMkLst>
            <pc:docMk/>
            <pc:sldMk cId="3198969304" sldId="276"/>
            <ac:spMk id="4" creationId="{2A3626C1-2047-BF40-5FC1-4D7FE62B4194}"/>
          </ac:spMkLst>
        </pc:spChg>
        <pc:spChg chg="mod">
          <ac:chgData name="Boyd, Robert" userId="fdcecd86-e043-48d6-8f8b-96f576a4e0ae" providerId="ADAL" clId="{6B2B2F08-A984-44A6-92A7-F58861F69D57}" dt="2025-05-28T12:47:55.828" v="1558"/>
          <ac:spMkLst>
            <pc:docMk/>
            <pc:sldMk cId="3198969304" sldId="276"/>
            <ac:spMk id="5" creationId="{C8B9A570-EDAD-54B5-8AB8-B90DA7A89B61}"/>
          </ac:spMkLst>
        </pc:spChg>
        <pc:picChg chg="mod">
          <ac:chgData name="Boyd, Robert" userId="fdcecd86-e043-48d6-8f8b-96f576a4e0ae" providerId="ADAL" clId="{6B2B2F08-A984-44A6-92A7-F58861F69D57}" dt="2025-05-28T12:47:55.828" v="1558"/>
          <ac:picMkLst>
            <pc:docMk/>
            <pc:sldMk cId="3198969304" sldId="276"/>
            <ac:picMk id="3" creationId="{2EFE71AB-1CD7-FA7E-BBBD-D2F07E1035D8}"/>
          </ac:picMkLst>
        </pc:picChg>
        <pc:picChg chg="mod">
          <ac:chgData name="Boyd, Robert" userId="fdcecd86-e043-48d6-8f8b-96f576a4e0ae" providerId="ADAL" clId="{6B2B2F08-A984-44A6-92A7-F58861F69D57}" dt="2025-05-28T12:47:55.828" v="1558"/>
          <ac:picMkLst>
            <pc:docMk/>
            <pc:sldMk cId="3198969304" sldId="276"/>
            <ac:picMk id="1025" creationId="{2BFC9237-DF41-915F-6005-2FD8590D294A}"/>
          </ac:picMkLst>
        </pc:picChg>
      </pc:sldChg>
      <pc:sldChg chg="modSp del">
        <pc:chgData name="Boyd, Robert" userId="fdcecd86-e043-48d6-8f8b-96f576a4e0ae" providerId="ADAL" clId="{6B2B2F08-A984-44A6-92A7-F58861F69D57}" dt="2025-05-28T17:49:47.800" v="2490" actId="47"/>
        <pc:sldMkLst>
          <pc:docMk/>
          <pc:sldMk cId="4161528413" sldId="277"/>
        </pc:sldMkLst>
        <pc:spChg chg="mod">
          <ac:chgData name="Boyd, Robert" userId="fdcecd86-e043-48d6-8f8b-96f576a4e0ae" providerId="ADAL" clId="{6B2B2F08-A984-44A6-92A7-F58861F69D57}" dt="2025-05-28T12:47:55.828" v="1558"/>
          <ac:spMkLst>
            <pc:docMk/>
            <pc:sldMk cId="4161528413" sldId="277"/>
            <ac:spMk id="2" creationId="{79B24590-9204-92D7-2386-60A4EAF828E2}"/>
          </ac:spMkLst>
        </pc:spChg>
        <pc:spChg chg="mod">
          <ac:chgData name="Boyd, Robert" userId="fdcecd86-e043-48d6-8f8b-96f576a4e0ae" providerId="ADAL" clId="{6B2B2F08-A984-44A6-92A7-F58861F69D57}" dt="2025-05-28T12:47:55.828" v="1558"/>
          <ac:spMkLst>
            <pc:docMk/>
            <pc:sldMk cId="4161528413" sldId="277"/>
            <ac:spMk id="4" creationId="{7C01736B-3585-5080-FAAB-63134495DCC3}"/>
          </ac:spMkLst>
        </pc:spChg>
        <pc:spChg chg="mod">
          <ac:chgData name="Boyd, Robert" userId="fdcecd86-e043-48d6-8f8b-96f576a4e0ae" providerId="ADAL" clId="{6B2B2F08-A984-44A6-92A7-F58861F69D57}" dt="2025-05-28T12:47:55.828" v="1558"/>
          <ac:spMkLst>
            <pc:docMk/>
            <pc:sldMk cId="4161528413" sldId="277"/>
            <ac:spMk id="5" creationId="{6057E290-2FFD-F792-95EB-ECBD6E0EE6BC}"/>
          </ac:spMkLst>
        </pc:spChg>
        <pc:picChg chg="mod">
          <ac:chgData name="Boyd, Robert" userId="fdcecd86-e043-48d6-8f8b-96f576a4e0ae" providerId="ADAL" clId="{6B2B2F08-A984-44A6-92A7-F58861F69D57}" dt="2025-05-28T12:47:55.828" v="1558"/>
          <ac:picMkLst>
            <pc:docMk/>
            <pc:sldMk cId="4161528413" sldId="277"/>
            <ac:picMk id="3" creationId="{A26BB558-7762-C947-5605-571F66D6EF27}"/>
          </ac:picMkLst>
        </pc:picChg>
        <pc:picChg chg="mod">
          <ac:chgData name="Boyd, Robert" userId="fdcecd86-e043-48d6-8f8b-96f576a4e0ae" providerId="ADAL" clId="{6B2B2F08-A984-44A6-92A7-F58861F69D57}" dt="2025-05-28T12:47:55.828" v="1558"/>
          <ac:picMkLst>
            <pc:docMk/>
            <pc:sldMk cId="4161528413" sldId="277"/>
            <ac:picMk id="1025" creationId="{78684237-432E-8B02-BD25-3AE3C36EAC9D}"/>
          </ac:picMkLst>
        </pc:picChg>
      </pc:sldChg>
      <pc:sldChg chg="addSp delSp modSp del mod">
        <pc:chgData name="Boyd, Robert" userId="fdcecd86-e043-48d6-8f8b-96f576a4e0ae" providerId="ADAL" clId="{6B2B2F08-A984-44A6-92A7-F58861F69D57}" dt="2025-05-28T19:15:37.218" v="3414" actId="47"/>
        <pc:sldMkLst>
          <pc:docMk/>
          <pc:sldMk cId="757248533" sldId="278"/>
        </pc:sldMkLst>
        <pc:spChg chg="mod">
          <ac:chgData name="Boyd, Robert" userId="fdcecd86-e043-48d6-8f8b-96f576a4e0ae" providerId="ADAL" clId="{6B2B2F08-A984-44A6-92A7-F58861F69D57}" dt="2025-05-28T12:47:55.828" v="1558"/>
          <ac:spMkLst>
            <pc:docMk/>
            <pc:sldMk cId="757248533" sldId="278"/>
            <ac:spMk id="2" creationId="{1D069A94-DA07-F7D6-EDBC-3FD3A2D20CEC}"/>
          </ac:spMkLst>
        </pc:spChg>
        <pc:spChg chg="add del mod">
          <ac:chgData name="Boyd, Robert" userId="fdcecd86-e043-48d6-8f8b-96f576a4e0ae" providerId="ADAL" clId="{6B2B2F08-A984-44A6-92A7-F58861F69D57}" dt="2025-05-28T18:02:13.171" v="2936" actId="478"/>
          <ac:spMkLst>
            <pc:docMk/>
            <pc:sldMk cId="757248533" sldId="278"/>
            <ac:spMk id="3" creationId="{99E1DBFB-3E81-40FB-8A2C-C92014BFEB45}"/>
          </ac:spMkLst>
        </pc:spChg>
        <pc:spChg chg="add del mod">
          <ac:chgData name="Boyd, Robert" userId="fdcecd86-e043-48d6-8f8b-96f576a4e0ae" providerId="ADAL" clId="{6B2B2F08-A984-44A6-92A7-F58861F69D57}" dt="2025-05-28T18:02:13.850" v="2937" actId="478"/>
          <ac:spMkLst>
            <pc:docMk/>
            <pc:sldMk cId="757248533" sldId="278"/>
            <ac:spMk id="4" creationId="{7878DBC9-39E7-D13A-0165-631F0CA0930F}"/>
          </ac:spMkLst>
        </pc:spChg>
        <pc:spChg chg="mod">
          <ac:chgData name="Boyd, Robert" userId="fdcecd86-e043-48d6-8f8b-96f576a4e0ae" providerId="ADAL" clId="{6B2B2F08-A984-44A6-92A7-F58861F69D57}" dt="2025-05-28T12:47:55.828" v="1558"/>
          <ac:spMkLst>
            <pc:docMk/>
            <pc:sldMk cId="757248533" sldId="278"/>
            <ac:spMk id="5" creationId="{6D3F7A44-4130-C461-A982-A7AF22ACC3D3}"/>
          </ac:spMkLst>
        </pc:spChg>
        <pc:spChg chg="add del mod">
          <ac:chgData name="Boyd, Robert" userId="fdcecd86-e043-48d6-8f8b-96f576a4e0ae" providerId="ADAL" clId="{6B2B2F08-A984-44A6-92A7-F58861F69D57}" dt="2025-05-28T18:02:19.284" v="2939" actId="478"/>
          <ac:spMkLst>
            <pc:docMk/>
            <pc:sldMk cId="757248533" sldId="278"/>
            <ac:spMk id="6" creationId="{9FF5EE79-4389-86E1-1C97-0DC4CF13DADB}"/>
          </ac:spMkLst>
        </pc:spChg>
        <pc:spChg chg="mod">
          <ac:chgData name="Boyd, Robert" userId="fdcecd86-e043-48d6-8f8b-96f576a4e0ae" providerId="ADAL" clId="{6B2B2F08-A984-44A6-92A7-F58861F69D57}" dt="2025-05-28T12:47:55.828" v="1558"/>
          <ac:spMkLst>
            <pc:docMk/>
            <pc:sldMk cId="757248533" sldId="278"/>
            <ac:spMk id="7" creationId="{A602FBFE-1097-EBD3-7ED9-37109F16FFA5}"/>
          </ac:spMkLst>
        </pc:spChg>
        <pc:spChg chg="mod">
          <ac:chgData name="Boyd, Robert" userId="fdcecd86-e043-48d6-8f8b-96f576a4e0ae" providerId="ADAL" clId="{6B2B2F08-A984-44A6-92A7-F58861F69D57}" dt="2025-05-28T12:47:55.828" v="1558"/>
          <ac:spMkLst>
            <pc:docMk/>
            <pc:sldMk cId="757248533" sldId="278"/>
            <ac:spMk id="8" creationId="{6490CE45-7053-7D8D-2986-873ADF6CAD62}"/>
          </ac:spMkLst>
        </pc:spChg>
        <pc:spChg chg="add del mod">
          <ac:chgData name="Boyd, Robert" userId="fdcecd86-e043-48d6-8f8b-96f576a4e0ae" providerId="ADAL" clId="{6B2B2F08-A984-44A6-92A7-F58861F69D57}" dt="2025-05-28T18:02:16.048" v="2938" actId="478"/>
          <ac:spMkLst>
            <pc:docMk/>
            <pc:sldMk cId="757248533" sldId="278"/>
            <ac:spMk id="10" creationId="{750EC850-0A40-412F-410D-0359187BA845}"/>
          </ac:spMkLst>
        </pc:spChg>
        <pc:picChg chg="mod">
          <ac:chgData name="Boyd, Robert" userId="fdcecd86-e043-48d6-8f8b-96f576a4e0ae" providerId="ADAL" clId="{6B2B2F08-A984-44A6-92A7-F58861F69D57}" dt="2025-05-28T12:47:55.828" v="1558"/>
          <ac:picMkLst>
            <pc:docMk/>
            <pc:sldMk cId="757248533" sldId="278"/>
            <ac:picMk id="9" creationId="{3CA65869-0DCA-0399-C1AD-412C21EBC888}"/>
          </ac:picMkLst>
        </pc:picChg>
      </pc:sldChg>
      <pc:sldChg chg="new del">
        <pc:chgData name="Boyd, Robert" userId="fdcecd86-e043-48d6-8f8b-96f576a4e0ae" providerId="ADAL" clId="{6B2B2F08-A984-44A6-92A7-F58861F69D57}" dt="2025-05-27T15:52:05.169" v="107" actId="47"/>
        <pc:sldMkLst>
          <pc:docMk/>
          <pc:sldMk cId="620328819" sldId="279"/>
        </pc:sldMkLst>
      </pc:sldChg>
      <pc:sldChg chg="addSp delSp modSp add mod setBg">
        <pc:chgData name="Boyd, Robert" userId="fdcecd86-e043-48d6-8f8b-96f576a4e0ae" providerId="ADAL" clId="{6B2B2F08-A984-44A6-92A7-F58861F69D57}" dt="2025-05-29T19:08:31.311" v="6283" actId="1076"/>
        <pc:sldMkLst>
          <pc:docMk/>
          <pc:sldMk cId="4069503309" sldId="279"/>
        </pc:sldMkLst>
        <pc:spChg chg="add del mod">
          <ac:chgData name="Boyd, Robert" userId="fdcecd86-e043-48d6-8f8b-96f576a4e0ae" providerId="ADAL" clId="{6B2B2F08-A984-44A6-92A7-F58861F69D57}" dt="2025-05-29T19:06:51.075" v="6248" actId="478"/>
          <ac:spMkLst>
            <pc:docMk/>
            <pc:sldMk cId="4069503309" sldId="279"/>
            <ac:spMk id="2" creationId="{28C4C806-8A4F-9727-8EE7-895308B716C1}"/>
          </ac:spMkLst>
        </pc:spChg>
        <pc:spChg chg="add del mod">
          <ac:chgData name="Boyd, Robert" userId="fdcecd86-e043-48d6-8f8b-96f576a4e0ae" providerId="ADAL" clId="{6B2B2F08-A984-44A6-92A7-F58861F69D57}" dt="2025-05-29T19:06:52.024" v="6249" actId="478"/>
          <ac:spMkLst>
            <pc:docMk/>
            <pc:sldMk cId="4069503309" sldId="279"/>
            <ac:spMk id="3" creationId="{D438BA62-CD13-12C8-649B-3B72FAF4A0B5}"/>
          </ac:spMkLst>
        </pc:spChg>
        <pc:spChg chg="add del mod ord">
          <ac:chgData name="Boyd, Robert" userId="fdcecd86-e043-48d6-8f8b-96f576a4e0ae" providerId="ADAL" clId="{6B2B2F08-A984-44A6-92A7-F58861F69D57}" dt="2025-05-29T19:07:50.646" v="6267" actId="478"/>
          <ac:spMkLst>
            <pc:docMk/>
            <pc:sldMk cId="4069503309" sldId="279"/>
            <ac:spMk id="4" creationId="{EFCF6A46-21A2-DDB0-3DAC-EB4AAA6A9BEB}"/>
          </ac:spMkLst>
        </pc:spChg>
        <pc:spChg chg="mod">
          <ac:chgData name="Boyd, Robert" userId="fdcecd86-e043-48d6-8f8b-96f576a4e0ae" providerId="ADAL" clId="{6B2B2F08-A984-44A6-92A7-F58861F69D57}" dt="2025-05-28T18:55:14.103" v="3306" actId="20577"/>
          <ac:spMkLst>
            <pc:docMk/>
            <pc:sldMk cId="4069503309" sldId="279"/>
            <ac:spMk id="5" creationId="{186AFEE2-06F7-7A59-20FE-E91E4A44CF02}"/>
          </ac:spMkLst>
        </pc:spChg>
        <pc:spChg chg="add del mod ord">
          <ac:chgData name="Boyd, Robert" userId="fdcecd86-e043-48d6-8f8b-96f576a4e0ae" providerId="ADAL" clId="{6B2B2F08-A984-44A6-92A7-F58861F69D57}" dt="2025-05-29T19:07:55.539" v="6274" actId="478"/>
          <ac:spMkLst>
            <pc:docMk/>
            <pc:sldMk cId="4069503309" sldId="279"/>
            <ac:spMk id="6" creationId="{790F8B62-AD5C-0E1C-B405-6680DB3FFBAE}"/>
          </ac:spMkLst>
        </pc:spChg>
        <pc:spChg chg="add del mod">
          <ac:chgData name="Boyd, Robert" userId="fdcecd86-e043-48d6-8f8b-96f576a4e0ae" providerId="ADAL" clId="{6B2B2F08-A984-44A6-92A7-F58861F69D57}" dt="2025-05-29T19:08:20.565" v="6282" actId="1076"/>
          <ac:spMkLst>
            <pc:docMk/>
            <pc:sldMk cId="4069503309" sldId="279"/>
            <ac:spMk id="7" creationId="{86B26F82-CAB3-7481-EDAE-A0C99E3BC8B5}"/>
          </ac:spMkLst>
        </pc:spChg>
        <pc:spChg chg="add del mod">
          <ac:chgData name="Boyd, Robert" userId="fdcecd86-e043-48d6-8f8b-96f576a4e0ae" providerId="ADAL" clId="{6B2B2F08-A984-44A6-92A7-F58861F69D57}" dt="2025-05-28T18:53:14.637" v="3288" actId="478"/>
          <ac:spMkLst>
            <pc:docMk/>
            <pc:sldMk cId="4069503309" sldId="279"/>
            <ac:spMk id="7" creationId="{890D8C66-AE91-DA42-C851-A38A1F27E4D8}"/>
          </ac:spMkLst>
        </pc:spChg>
        <pc:spChg chg="add mod">
          <ac:chgData name="Boyd, Robert" userId="fdcecd86-e043-48d6-8f8b-96f576a4e0ae" providerId="ADAL" clId="{6B2B2F08-A984-44A6-92A7-F58861F69D57}" dt="2025-05-29T19:08:10.311" v="6280" actId="1076"/>
          <ac:spMkLst>
            <pc:docMk/>
            <pc:sldMk cId="4069503309" sldId="279"/>
            <ac:spMk id="8" creationId="{7B31F9AE-4E1A-179F-1825-E7F77ECE0C1B}"/>
          </ac:spMkLst>
        </pc:spChg>
        <pc:spChg chg="add del mod ord">
          <ac:chgData name="Boyd, Robert" userId="fdcecd86-e043-48d6-8f8b-96f576a4e0ae" providerId="ADAL" clId="{6B2B2F08-A984-44A6-92A7-F58861F69D57}" dt="2025-05-28T18:54:35.464" v="3304" actId="1076"/>
          <ac:spMkLst>
            <pc:docMk/>
            <pc:sldMk cId="4069503309" sldId="279"/>
            <ac:spMk id="9" creationId="{9816C057-6AD5-5F82-D69D-7B4B4D595C0E}"/>
          </ac:spMkLst>
        </pc:spChg>
        <pc:spChg chg="add del mod ord">
          <ac:chgData name="Boyd, Robert" userId="fdcecd86-e043-48d6-8f8b-96f576a4e0ae" providerId="ADAL" clId="{6B2B2F08-A984-44A6-92A7-F58861F69D57}" dt="2025-05-29T19:07:53.792" v="6271" actId="478"/>
          <ac:spMkLst>
            <pc:docMk/>
            <pc:sldMk cId="4069503309" sldId="279"/>
            <ac:spMk id="10" creationId="{9E770C2B-C6F8-DF3C-D4B0-CDF3D05182C2}"/>
          </ac:spMkLst>
        </pc:spChg>
        <pc:spChg chg="add del mod">
          <ac:chgData name="Boyd, Robert" userId="fdcecd86-e043-48d6-8f8b-96f576a4e0ae" providerId="ADAL" clId="{6B2B2F08-A984-44A6-92A7-F58861F69D57}" dt="2025-05-29T19:07:51.470" v="6268" actId="478"/>
          <ac:spMkLst>
            <pc:docMk/>
            <pc:sldMk cId="4069503309" sldId="279"/>
            <ac:spMk id="11" creationId="{977868B2-1920-22CF-ED53-00BB2571646B}"/>
          </ac:spMkLst>
        </pc:spChg>
        <pc:spChg chg="add del mod">
          <ac:chgData name="Boyd, Robert" userId="fdcecd86-e043-48d6-8f8b-96f576a4e0ae" providerId="ADAL" clId="{6B2B2F08-A984-44A6-92A7-F58861F69D57}" dt="2025-05-29T19:07:56.043" v="6275" actId="478"/>
          <ac:spMkLst>
            <pc:docMk/>
            <pc:sldMk cId="4069503309" sldId="279"/>
            <ac:spMk id="12" creationId="{930743EB-9108-FDEF-8A41-B3C113CAC08C}"/>
          </ac:spMkLst>
        </pc:spChg>
        <pc:spChg chg="add del mod">
          <ac:chgData name="Boyd, Robert" userId="fdcecd86-e043-48d6-8f8b-96f576a4e0ae" providerId="ADAL" clId="{6B2B2F08-A984-44A6-92A7-F58861F69D57}" dt="2025-05-29T19:07:54.856" v="6273" actId="478"/>
          <ac:spMkLst>
            <pc:docMk/>
            <pc:sldMk cId="4069503309" sldId="279"/>
            <ac:spMk id="13" creationId="{AB1D223B-3049-2DA9-3D58-28F93CD2819A}"/>
          </ac:spMkLst>
        </pc:spChg>
        <pc:spChg chg="add mod">
          <ac:chgData name="Boyd, Robert" userId="fdcecd86-e043-48d6-8f8b-96f576a4e0ae" providerId="ADAL" clId="{6B2B2F08-A984-44A6-92A7-F58861F69D57}" dt="2025-05-29T19:08:31.311" v="6283" actId="1076"/>
          <ac:spMkLst>
            <pc:docMk/>
            <pc:sldMk cId="4069503309" sldId="279"/>
            <ac:spMk id="14" creationId="{C9A7A1BB-7588-08B3-0FC7-937203A2F5C5}"/>
          </ac:spMkLst>
        </pc:spChg>
        <pc:spChg chg="add mod">
          <ac:chgData name="Boyd, Robert" userId="fdcecd86-e043-48d6-8f8b-96f576a4e0ae" providerId="ADAL" clId="{6B2B2F08-A984-44A6-92A7-F58861F69D57}" dt="2025-05-28T18:54:35.464" v="3304" actId="1076"/>
          <ac:spMkLst>
            <pc:docMk/>
            <pc:sldMk cId="4069503309" sldId="279"/>
            <ac:spMk id="16" creationId="{AB29BC9A-AA3A-9F63-C563-9352157DE047}"/>
          </ac:spMkLst>
        </pc:spChg>
        <pc:spChg chg="add mod">
          <ac:chgData name="Boyd, Robert" userId="fdcecd86-e043-48d6-8f8b-96f576a4e0ae" providerId="ADAL" clId="{6B2B2F08-A984-44A6-92A7-F58861F69D57}" dt="2025-05-29T13:50:28.118" v="3901" actId="114"/>
          <ac:spMkLst>
            <pc:docMk/>
            <pc:sldMk cId="4069503309" sldId="279"/>
            <ac:spMk id="17" creationId="{5A6509B3-6037-15D6-3670-B6C4F9AC45E4}"/>
          </ac:spMkLst>
        </pc:spChg>
        <pc:spChg chg="add mod ord">
          <ac:chgData name="Boyd, Robert" userId="fdcecd86-e043-48d6-8f8b-96f576a4e0ae" providerId="ADAL" clId="{6B2B2F08-A984-44A6-92A7-F58861F69D57}" dt="2025-05-29T19:05:44.314" v="6181" actId="1076"/>
          <ac:spMkLst>
            <pc:docMk/>
            <pc:sldMk cId="4069503309" sldId="279"/>
            <ac:spMk id="18" creationId="{078A75DC-83C0-70E1-29BA-385E5FA60667}"/>
          </ac:spMkLst>
        </pc:spChg>
        <pc:spChg chg="add mod">
          <ac:chgData name="Boyd, Robert" userId="fdcecd86-e043-48d6-8f8b-96f576a4e0ae" providerId="ADAL" clId="{6B2B2F08-A984-44A6-92A7-F58861F69D57}" dt="2025-05-28T18:54:10.460" v="3296" actId="1076"/>
          <ac:spMkLst>
            <pc:docMk/>
            <pc:sldMk cId="4069503309" sldId="279"/>
            <ac:spMk id="31" creationId="{6075B1AA-AEAF-4690-1488-568EA9433FAF}"/>
          </ac:spMkLst>
        </pc:spChg>
        <pc:spChg chg="add mod">
          <ac:chgData name="Boyd, Robert" userId="fdcecd86-e043-48d6-8f8b-96f576a4e0ae" providerId="ADAL" clId="{6B2B2F08-A984-44A6-92A7-F58861F69D57}" dt="2025-05-29T19:05:39.609" v="6180" actId="20577"/>
          <ac:spMkLst>
            <pc:docMk/>
            <pc:sldMk cId="4069503309" sldId="279"/>
            <ac:spMk id="32" creationId="{03E9FD12-276F-EE34-B57C-6A888A1A8D2A}"/>
          </ac:spMkLst>
        </pc:spChg>
        <pc:spChg chg="add mod ord">
          <ac:chgData name="Boyd, Robert" userId="fdcecd86-e043-48d6-8f8b-96f576a4e0ae" providerId="ADAL" clId="{6B2B2F08-A984-44A6-92A7-F58861F69D57}" dt="2025-05-28T18:53:41.856" v="3293" actId="1076"/>
          <ac:spMkLst>
            <pc:docMk/>
            <pc:sldMk cId="4069503309" sldId="279"/>
            <ac:spMk id="33" creationId="{04B00116-7561-159B-65E5-21EE568DEB3F}"/>
          </ac:spMkLst>
        </pc:spChg>
        <pc:spChg chg="add mod">
          <ac:chgData name="Boyd, Robert" userId="fdcecd86-e043-48d6-8f8b-96f576a4e0ae" providerId="ADAL" clId="{6B2B2F08-A984-44A6-92A7-F58861F69D57}" dt="2025-05-28T18:53:41.856" v="3293" actId="1076"/>
          <ac:spMkLst>
            <pc:docMk/>
            <pc:sldMk cId="4069503309" sldId="279"/>
            <ac:spMk id="35" creationId="{EA5848E0-AAF2-EC02-B01C-564D9F98F48A}"/>
          </ac:spMkLst>
        </pc:spChg>
        <pc:spChg chg="add del mod">
          <ac:chgData name="Boyd, Robert" userId="fdcecd86-e043-48d6-8f8b-96f576a4e0ae" providerId="ADAL" clId="{6B2B2F08-A984-44A6-92A7-F58861F69D57}" dt="2025-05-28T18:53:16.252" v="3289" actId="478"/>
          <ac:spMkLst>
            <pc:docMk/>
            <pc:sldMk cId="4069503309" sldId="279"/>
            <ac:spMk id="36" creationId="{619877DA-559D-3006-3F89-BA6915F2C18A}"/>
          </ac:spMkLst>
        </pc:spChg>
        <pc:spChg chg="add del mod">
          <ac:chgData name="Boyd, Robert" userId="fdcecd86-e043-48d6-8f8b-96f576a4e0ae" providerId="ADAL" clId="{6B2B2F08-A984-44A6-92A7-F58861F69D57}" dt="2025-05-28T18:53:29.453" v="3291" actId="478"/>
          <ac:spMkLst>
            <pc:docMk/>
            <pc:sldMk cId="4069503309" sldId="279"/>
            <ac:spMk id="37" creationId="{DCB0F8D4-2377-A2A7-4AB8-DC22F908EF04}"/>
          </ac:spMkLst>
        </pc:spChg>
        <pc:spChg chg="add del mod">
          <ac:chgData name="Boyd, Robert" userId="fdcecd86-e043-48d6-8f8b-96f576a4e0ae" providerId="ADAL" clId="{6B2B2F08-A984-44A6-92A7-F58861F69D57}" dt="2025-05-28T18:53:33.896" v="3292" actId="478"/>
          <ac:spMkLst>
            <pc:docMk/>
            <pc:sldMk cId="4069503309" sldId="279"/>
            <ac:spMk id="39" creationId="{AECE7785-6B4B-DAE7-8370-8EC37ACA8BAF}"/>
          </ac:spMkLst>
        </pc:spChg>
        <pc:spChg chg="add mod">
          <ac:chgData name="Boyd, Robert" userId="fdcecd86-e043-48d6-8f8b-96f576a4e0ae" providerId="ADAL" clId="{6B2B2F08-A984-44A6-92A7-F58861F69D57}" dt="2025-05-29T19:06:19.164" v="6243" actId="20577"/>
          <ac:spMkLst>
            <pc:docMk/>
            <pc:sldMk cId="4069503309" sldId="279"/>
            <ac:spMk id="40" creationId="{ACC714F4-B83E-C066-382B-3CAC2024D97B}"/>
          </ac:spMkLst>
        </pc:spChg>
        <pc:picChg chg="add mod">
          <ac:chgData name="Boyd, Robert" userId="fdcecd86-e043-48d6-8f8b-96f576a4e0ae" providerId="ADAL" clId="{6B2B2F08-A984-44A6-92A7-F58861F69D57}" dt="2025-05-29T19:05:51.649" v="6197" actId="1036"/>
          <ac:picMkLst>
            <pc:docMk/>
            <pc:sldMk cId="4069503309" sldId="279"/>
            <ac:picMk id="15" creationId="{0CADBBAE-3F54-D7EC-6B5F-3258F0F30B32}"/>
          </ac:picMkLst>
        </pc:picChg>
        <pc:picChg chg="add mod">
          <ac:chgData name="Boyd, Robert" userId="fdcecd86-e043-48d6-8f8b-96f576a4e0ae" providerId="ADAL" clId="{6B2B2F08-A984-44A6-92A7-F58861F69D57}" dt="2025-05-29T19:08:10.311" v="6280" actId="1076"/>
          <ac:picMkLst>
            <pc:docMk/>
            <pc:sldMk cId="4069503309" sldId="279"/>
            <ac:picMk id="19" creationId="{8CF2DB18-F6E8-D18F-8BC5-A43DE51C3F39}"/>
          </ac:picMkLst>
        </pc:picChg>
        <pc:picChg chg="add del mod">
          <ac:chgData name="Boyd, Robert" userId="fdcecd86-e043-48d6-8f8b-96f576a4e0ae" providerId="ADAL" clId="{6B2B2F08-A984-44A6-92A7-F58861F69D57}" dt="2025-05-29T19:07:57.552" v="6277" actId="478"/>
          <ac:picMkLst>
            <pc:docMk/>
            <pc:sldMk cId="4069503309" sldId="279"/>
            <ac:picMk id="20" creationId="{734DC21E-28DA-644F-E53C-632F4B640E25}"/>
          </ac:picMkLst>
        </pc:picChg>
        <pc:picChg chg="add mod">
          <ac:chgData name="Boyd, Robert" userId="fdcecd86-e043-48d6-8f8b-96f576a4e0ae" providerId="ADAL" clId="{6B2B2F08-A984-44A6-92A7-F58861F69D57}" dt="2025-05-29T19:08:10.311" v="6280" actId="1076"/>
          <ac:picMkLst>
            <pc:docMk/>
            <pc:sldMk cId="4069503309" sldId="279"/>
            <ac:picMk id="21" creationId="{A6CD0D1E-BB1C-CD5E-C1AE-D48066156012}"/>
          </ac:picMkLst>
        </pc:picChg>
        <pc:picChg chg="add del mod">
          <ac:chgData name="Boyd, Robert" userId="fdcecd86-e043-48d6-8f8b-96f576a4e0ae" providerId="ADAL" clId="{6B2B2F08-A984-44A6-92A7-F58861F69D57}" dt="2025-05-29T19:07:58.778" v="6278" actId="478"/>
          <ac:picMkLst>
            <pc:docMk/>
            <pc:sldMk cId="4069503309" sldId="279"/>
            <ac:picMk id="22" creationId="{EA454EF3-DE00-435B-D0F1-DFE2CFF57E43}"/>
          </ac:picMkLst>
        </pc:picChg>
        <pc:picChg chg="add mod">
          <ac:chgData name="Boyd, Robert" userId="fdcecd86-e043-48d6-8f8b-96f576a4e0ae" providerId="ADAL" clId="{6B2B2F08-A984-44A6-92A7-F58861F69D57}" dt="2025-05-29T19:08:10.311" v="6280" actId="1076"/>
          <ac:picMkLst>
            <pc:docMk/>
            <pc:sldMk cId="4069503309" sldId="279"/>
            <ac:picMk id="23" creationId="{F68CD7A4-6276-C7AC-AB1F-E09F6304A47A}"/>
          </ac:picMkLst>
        </pc:picChg>
        <pc:picChg chg="add del mod">
          <ac:chgData name="Boyd, Robert" userId="fdcecd86-e043-48d6-8f8b-96f576a4e0ae" providerId="ADAL" clId="{6B2B2F08-A984-44A6-92A7-F58861F69D57}" dt="2025-05-29T19:07:54.270" v="6272" actId="478"/>
          <ac:picMkLst>
            <pc:docMk/>
            <pc:sldMk cId="4069503309" sldId="279"/>
            <ac:picMk id="24" creationId="{66908D59-8FD2-DF63-80DD-DD9566F8769C}"/>
          </ac:picMkLst>
        </pc:picChg>
        <pc:picChg chg="add mod">
          <ac:chgData name="Boyd, Robert" userId="fdcecd86-e043-48d6-8f8b-96f576a4e0ae" providerId="ADAL" clId="{6B2B2F08-A984-44A6-92A7-F58861F69D57}" dt="2025-05-29T19:08:20.565" v="6282" actId="1076"/>
          <ac:picMkLst>
            <pc:docMk/>
            <pc:sldMk cId="4069503309" sldId="279"/>
            <ac:picMk id="25" creationId="{FFBC9364-ACB3-B791-D536-99FB508F1564}"/>
          </ac:picMkLst>
        </pc:picChg>
        <pc:picChg chg="add del mod">
          <ac:chgData name="Boyd, Robert" userId="fdcecd86-e043-48d6-8f8b-96f576a4e0ae" providerId="ADAL" clId="{6B2B2F08-A984-44A6-92A7-F58861F69D57}" dt="2025-05-29T19:07:52.089" v="6269" actId="478"/>
          <ac:picMkLst>
            <pc:docMk/>
            <pc:sldMk cId="4069503309" sldId="279"/>
            <ac:picMk id="26" creationId="{15781D95-E7A9-C60D-2D3B-CF0A4C40094A}"/>
          </ac:picMkLst>
        </pc:picChg>
        <pc:picChg chg="add mod">
          <ac:chgData name="Boyd, Robert" userId="fdcecd86-e043-48d6-8f8b-96f576a4e0ae" providerId="ADAL" clId="{6B2B2F08-A984-44A6-92A7-F58861F69D57}" dt="2025-05-29T19:08:31.311" v="6283" actId="1076"/>
          <ac:picMkLst>
            <pc:docMk/>
            <pc:sldMk cId="4069503309" sldId="279"/>
            <ac:picMk id="27" creationId="{CA296F48-D685-184C-E52D-6A7DE8E06D8A}"/>
          </ac:picMkLst>
        </pc:picChg>
        <pc:picChg chg="add del mod">
          <ac:chgData name="Boyd, Robert" userId="fdcecd86-e043-48d6-8f8b-96f576a4e0ae" providerId="ADAL" clId="{6B2B2F08-A984-44A6-92A7-F58861F69D57}" dt="2025-05-29T19:07:56.785" v="6276" actId="478"/>
          <ac:picMkLst>
            <pc:docMk/>
            <pc:sldMk cId="4069503309" sldId="279"/>
            <ac:picMk id="28" creationId="{B0FC764A-CB6E-B4B0-B3FF-FA3458F06E8A}"/>
          </ac:picMkLst>
        </pc:picChg>
        <pc:picChg chg="add mod">
          <ac:chgData name="Boyd, Robert" userId="fdcecd86-e043-48d6-8f8b-96f576a4e0ae" providerId="ADAL" clId="{6B2B2F08-A984-44A6-92A7-F58861F69D57}" dt="2025-05-29T19:08:31.311" v="6283" actId="1076"/>
          <ac:picMkLst>
            <pc:docMk/>
            <pc:sldMk cId="4069503309" sldId="279"/>
            <ac:picMk id="29" creationId="{4423FD6B-B6F0-4310-7ABD-4A1DB8EB1094}"/>
          </ac:picMkLst>
        </pc:picChg>
        <pc:picChg chg="add del mod">
          <ac:chgData name="Boyd, Robert" userId="fdcecd86-e043-48d6-8f8b-96f576a4e0ae" providerId="ADAL" clId="{6B2B2F08-A984-44A6-92A7-F58861F69D57}" dt="2025-05-29T19:07:52.984" v="6270" actId="478"/>
          <ac:picMkLst>
            <pc:docMk/>
            <pc:sldMk cId="4069503309" sldId="279"/>
            <ac:picMk id="30" creationId="{0BFFEDFE-1DA7-8A67-5A9C-13826A32C7CC}"/>
          </ac:picMkLst>
        </pc:picChg>
        <pc:picChg chg="add mod">
          <ac:chgData name="Boyd, Robert" userId="fdcecd86-e043-48d6-8f8b-96f576a4e0ae" providerId="ADAL" clId="{6B2B2F08-A984-44A6-92A7-F58861F69D57}" dt="2025-05-29T19:05:58.159" v="6219" actId="1035"/>
          <ac:picMkLst>
            <pc:docMk/>
            <pc:sldMk cId="4069503309" sldId="279"/>
            <ac:picMk id="42" creationId="{AA14BCCD-AD13-1663-55EE-88988C7485E6}"/>
          </ac:picMkLst>
        </pc:picChg>
        <pc:picChg chg="add mod">
          <ac:chgData name="Boyd, Robert" userId="fdcecd86-e043-48d6-8f8b-96f576a4e0ae" providerId="ADAL" clId="{6B2B2F08-A984-44A6-92A7-F58861F69D57}" dt="2025-05-27T21:31:05.691" v="670" actId="1076"/>
          <ac:picMkLst>
            <pc:docMk/>
            <pc:sldMk cId="4069503309" sldId="279"/>
            <ac:picMk id="44" creationId="{5E3B6BCD-DC64-21ED-026D-2F662EB829BE}"/>
          </ac:picMkLst>
        </pc:picChg>
      </pc:sldChg>
      <pc:sldChg chg="addSp delSp modSp add mod modNotes modNotesTx">
        <pc:chgData name="Boyd, Robert" userId="fdcecd86-e043-48d6-8f8b-96f576a4e0ae" providerId="ADAL" clId="{6B2B2F08-A984-44A6-92A7-F58861F69D57}" dt="2025-05-29T14:20:02.407" v="5375" actId="20577"/>
        <pc:sldMkLst>
          <pc:docMk/>
          <pc:sldMk cId="914897845" sldId="280"/>
        </pc:sldMkLst>
        <pc:spChg chg="mod">
          <ac:chgData name="Boyd, Robert" userId="fdcecd86-e043-48d6-8f8b-96f576a4e0ae" providerId="ADAL" clId="{6B2B2F08-A984-44A6-92A7-F58861F69D57}" dt="2025-05-28T12:47:55.828" v="1558"/>
          <ac:spMkLst>
            <pc:docMk/>
            <pc:sldMk cId="914897845" sldId="280"/>
            <ac:spMk id="3" creationId="{42F165C5-9F03-0027-BEFF-C962E603100E}"/>
          </ac:spMkLst>
        </pc:spChg>
        <pc:spChg chg="mod">
          <ac:chgData name="Boyd, Robert" userId="fdcecd86-e043-48d6-8f8b-96f576a4e0ae" providerId="ADAL" clId="{6B2B2F08-A984-44A6-92A7-F58861F69D57}" dt="2025-05-28T12:47:55.828" v="1558"/>
          <ac:spMkLst>
            <pc:docMk/>
            <pc:sldMk cId="914897845" sldId="280"/>
            <ac:spMk id="4" creationId="{29EF2A58-74C2-11A5-4A41-58BCED604467}"/>
          </ac:spMkLst>
        </pc:spChg>
        <pc:spChg chg="add mod">
          <ac:chgData name="Boyd, Robert" userId="fdcecd86-e043-48d6-8f8b-96f576a4e0ae" providerId="ADAL" clId="{6B2B2F08-A984-44A6-92A7-F58861F69D57}" dt="2025-05-28T12:47:55.828" v="1558"/>
          <ac:spMkLst>
            <pc:docMk/>
            <pc:sldMk cId="914897845" sldId="280"/>
            <ac:spMk id="5" creationId="{4935DBB0-CAD5-1A37-D18B-BC88910FE952}"/>
          </ac:spMkLst>
        </pc:spChg>
        <pc:spChg chg="mod">
          <ac:chgData name="Boyd, Robert" userId="fdcecd86-e043-48d6-8f8b-96f576a4e0ae" providerId="ADAL" clId="{6B2B2F08-A984-44A6-92A7-F58861F69D57}" dt="2025-05-28T19:52:07.822" v="3586" actId="20577"/>
          <ac:spMkLst>
            <pc:docMk/>
            <pc:sldMk cId="914897845" sldId="280"/>
            <ac:spMk id="6" creationId="{6E41657D-85CE-E8D4-985B-D8146B7BAA82}"/>
          </ac:spMkLst>
        </pc:spChg>
        <pc:spChg chg="mod">
          <ac:chgData name="Boyd, Robert" userId="fdcecd86-e043-48d6-8f8b-96f576a4e0ae" providerId="ADAL" clId="{6B2B2F08-A984-44A6-92A7-F58861F69D57}" dt="2025-05-28T12:47:55.828" v="1558"/>
          <ac:spMkLst>
            <pc:docMk/>
            <pc:sldMk cId="914897845" sldId="280"/>
            <ac:spMk id="25" creationId="{F7FFE17C-8705-D829-FBA1-AECA5C6A6F9D}"/>
          </ac:spMkLst>
        </pc:spChg>
        <pc:spChg chg="mod">
          <ac:chgData name="Boyd, Robert" userId="fdcecd86-e043-48d6-8f8b-96f576a4e0ae" providerId="ADAL" clId="{6B2B2F08-A984-44A6-92A7-F58861F69D57}" dt="2025-05-28T12:47:55.828" v="1558"/>
          <ac:spMkLst>
            <pc:docMk/>
            <pc:sldMk cId="914897845" sldId="280"/>
            <ac:spMk id="26" creationId="{F2F09FF7-7494-E2B9-53E7-E52A98759A40}"/>
          </ac:spMkLst>
        </pc:spChg>
        <pc:picChg chg="mod">
          <ac:chgData name="Boyd, Robert" userId="fdcecd86-e043-48d6-8f8b-96f576a4e0ae" providerId="ADAL" clId="{6B2B2F08-A984-44A6-92A7-F58861F69D57}" dt="2025-05-28T12:47:55.828" v="1558"/>
          <ac:picMkLst>
            <pc:docMk/>
            <pc:sldMk cId="914897845" sldId="280"/>
            <ac:picMk id="2" creationId="{6283E07B-08EB-89A0-525A-1B220A469F63}"/>
          </ac:picMkLst>
        </pc:picChg>
      </pc:sldChg>
      <pc:sldChg chg="add del setBg">
        <pc:chgData name="Boyd, Robert" userId="fdcecd86-e043-48d6-8f8b-96f576a4e0ae" providerId="ADAL" clId="{6B2B2F08-A984-44A6-92A7-F58861F69D57}" dt="2025-05-27T21:50:22.644" v="875" actId="47"/>
        <pc:sldMkLst>
          <pc:docMk/>
          <pc:sldMk cId="2865105289" sldId="280"/>
        </pc:sldMkLst>
      </pc:sldChg>
      <pc:sldChg chg="addSp delSp modSp add mod setBg modNotes modNotesTx">
        <pc:chgData name="Boyd, Robert" userId="fdcecd86-e043-48d6-8f8b-96f576a4e0ae" providerId="ADAL" clId="{6B2B2F08-A984-44A6-92A7-F58861F69D57}" dt="2025-05-28T12:47:55.828" v="1558"/>
        <pc:sldMkLst>
          <pc:docMk/>
          <pc:sldMk cId="3262952476" sldId="281"/>
        </pc:sldMkLst>
        <pc:spChg chg="mod">
          <ac:chgData name="Boyd, Robert" userId="fdcecd86-e043-48d6-8f8b-96f576a4e0ae" providerId="ADAL" clId="{6B2B2F08-A984-44A6-92A7-F58861F69D57}" dt="2025-05-28T12:47:55.828" v="1558"/>
          <ac:spMkLst>
            <pc:docMk/>
            <pc:sldMk cId="3262952476" sldId="281"/>
            <ac:spMk id="4" creationId="{531E7EAD-C131-AA6A-830E-85E32CD666B6}"/>
          </ac:spMkLst>
        </pc:spChg>
        <pc:spChg chg="add mod">
          <ac:chgData name="Boyd, Robert" userId="fdcecd86-e043-48d6-8f8b-96f576a4e0ae" providerId="ADAL" clId="{6B2B2F08-A984-44A6-92A7-F58861F69D57}" dt="2025-05-28T12:47:55.828" v="1558"/>
          <ac:spMkLst>
            <pc:docMk/>
            <pc:sldMk cId="3262952476" sldId="281"/>
            <ac:spMk id="7" creationId="{C02AAC92-F78D-5684-8BEC-70B8E46DBFBC}"/>
          </ac:spMkLst>
        </pc:spChg>
        <pc:spChg chg="mod">
          <ac:chgData name="Boyd, Robert" userId="fdcecd86-e043-48d6-8f8b-96f576a4e0ae" providerId="ADAL" clId="{6B2B2F08-A984-44A6-92A7-F58861F69D57}" dt="2025-05-28T12:47:55.828" v="1558"/>
          <ac:spMkLst>
            <pc:docMk/>
            <pc:sldMk cId="3262952476" sldId="281"/>
            <ac:spMk id="25" creationId="{346C429D-12FD-6BF5-EEEE-07CFE5DC239C}"/>
          </ac:spMkLst>
        </pc:spChg>
        <pc:spChg chg="mod">
          <ac:chgData name="Boyd, Robert" userId="fdcecd86-e043-48d6-8f8b-96f576a4e0ae" providerId="ADAL" clId="{6B2B2F08-A984-44A6-92A7-F58861F69D57}" dt="2025-05-28T12:47:55.828" v="1558"/>
          <ac:spMkLst>
            <pc:docMk/>
            <pc:sldMk cId="3262952476" sldId="281"/>
            <ac:spMk id="26" creationId="{22C14198-E3D9-6C8A-FDEF-34EDD67E4B25}"/>
          </ac:spMkLst>
        </pc:spChg>
        <pc:picChg chg="mod">
          <ac:chgData name="Boyd, Robert" userId="fdcecd86-e043-48d6-8f8b-96f576a4e0ae" providerId="ADAL" clId="{6B2B2F08-A984-44A6-92A7-F58861F69D57}" dt="2025-05-28T12:47:55.828" v="1558"/>
          <ac:picMkLst>
            <pc:docMk/>
            <pc:sldMk cId="3262952476" sldId="281"/>
            <ac:picMk id="2" creationId="{B2AAA002-9322-22D8-DDB4-304010A07CB7}"/>
          </ac:picMkLst>
        </pc:picChg>
      </pc:sldChg>
      <pc:sldChg chg="addSp delSp modSp add mod ord modNotes modNotesTx">
        <pc:chgData name="Boyd, Robert" userId="fdcecd86-e043-48d6-8f8b-96f576a4e0ae" providerId="ADAL" clId="{6B2B2F08-A984-44A6-92A7-F58861F69D57}" dt="2025-05-29T14:01:30.992" v="4516" actId="20577"/>
        <pc:sldMkLst>
          <pc:docMk/>
          <pc:sldMk cId="2091033379" sldId="282"/>
        </pc:sldMkLst>
        <pc:spChg chg="mod">
          <ac:chgData name="Boyd, Robert" userId="fdcecd86-e043-48d6-8f8b-96f576a4e0ae" providerId="ADAL" clId="{6B2B2F08-A984-44A6-92A7-F58861F69D57}" dt="2025-05-28T12:47:55.828" v="1558"/>
          <ac:spMkLst>
            <pc:docMk/>
            <pc:sldMk cId="2091033379" sldId="282"/>
            <ac:spMk id="2" creationId="{05BE0F85-6E53-B874-9EBC-A14F1D90CCDE}"/>
          </ac:spMkLst>
        </pc:spChg>
        <pc:spChg chg="mod">
          <ac:chgData name="Boyd, Robert" userId="fdcecd86-e043-48d6-8f8b-96f576a4e0ae" providerId="ADAL" clId="{6B2B2F08-A984-44A6-92A7-F58861F69D57}" dt="2025-05-28T12:47:55.828" v="1558"/>
          <ac:spMkLst>
            <pc:docMk/>
            <pc:sldMk cId="2091033379" sldId="282"/>
            <ac:spMk id="14" creationId="{CE8D1A51-CEE0-53A7-4299-9FB436947BB5}"/>
          </ac:spMkLst>
        </pc:spChg>
        <pc:spChg chg="mod">
          <ac:chgData name="Boyd, Robert" userId="fdcecd86-e043-48d6-8f8b-96f576a4e0ae" providerId="ADAL" clId="{6B2B2F08-A984-44A6-92A7-F58861F69D57}" dt="2025-05-28T12:47:55.828" v="1558"/>
          <ac:spMkLst>
            <pc:docMk/>
            <pc:sldMk cId="2091033379" sldId="282"/>
            <ac:spMk id="15" creationId="{B747865D-6546-8929-2D2A-C99A7060ECE4}"/>
          </ac:spMkLst>
        </pc:spChg>
        <pc:graphicFrameChg chg="add mod modGraphic">
          <ac:chgData name="Boyd, Robert" userId="fdcecd86-e043-48d6-8f8b-96f576a4e0ae" providerId="ADAL" clId="{6B2B2F08-A984-44A6-92A7-F58861F69D57}" dt="2025-05-28T19:39:23.229" v="3455" actId="20577"/>
          <ac:graphicFrameMkLst>
            <pc:docMk/>
            <pc:sldMk cId="2091033379" sldId="282"/>
            <ac:graphicFrameMk id="8" creationId="{93816C1D-1387-6A32-2085-4D0F83B468FD}"/>
          </ac:graphicFrameMkLst>
        </pc:graphicFrameChg>
        <pc:picChg chg="mod">
          <ac:chgData name="Boyd, Robert" userId="fdcecd86-e043-48d6-8f8b-96f576a4e0ae" providerId="ADAL" clId="{6B2B2F08-A984-44A6-92A7-F58861F69D57}" dt="2025-05-28T12:47:55.828" v="1558"/>
          <ac:picMkLst>
            <pc:docMk/>
            <pc:sldMk cId="2091033379" sldId="282"/>
            <ac:picMk id="10" creationId="{FA1FC170-D209-8A49-D03A-6D1F7CB97567}"/>
          </ac:picMkLst>
        </pc:picChg>
      </pc:sldChg>
      <pc:sldChg chg="addSp delSp add del setBg delDesignElem">
        <pc:chgData name="Boyd, Robert" userId="fdcecd86-e043-48d6-8f8b-96f576a4e0ae" providerId="ADAL" clId="{6B2B2F08-A984-44A6-92A7-F58861F69D57}" dt="2025-05-27T22:04:35.485" v="1288"/>
        <pc:sldMkLst>
          <pc:docMk/>
          <pc:sldMk cId="2521438706" sldId="282"/>
        </pc:sldMkLst>
      </pc:sldChg>
      <pc:sldChg chg="new del ord">
        <pc:chgData name="Boyd, Robert" userId="fdcecd86-e043-48d6-8f8b-96f576a4e0ae" providerId="ADAL" clId="{6B2B2F08-A984-44A6-92A7-F58861F69D57}" dt="2025-05-28T12:47:58.496" v="1559" actId="47"/>
        <pc:sldMkLst>
          <pc:docMk/>
          <pc:sldMk cId="458517815" sldId="283"/>
        </pc:sldMkLst>
      </pc:sldChg>
      <pc:sldChg chg="addSp delSp modSp add del mod">
        <pc:chgData name="Boyd, Robert" userId="fdcecd86-e043-48d6-8f8b-96f576a4e0ae" providerId="ADAL" clId="{6B2B2F08-A984-44A6-92A7-F58861F69D57}" dt="2025-05-28T18:08:58.588" v="3157" actId="47"/>
        <pc:sldMkLst>
          <pc:docMk/>
          <pc:sldMk cId="730058074" sldId="283"/>
        </pc:sldMkLst>
        <pc:spChg chg="add mod">
          <ac:chgData name="Boyd, Robert" userId="fdcecd86-e043-48d6-8f8b-96f576a4e0ae" providerId="ADAL" clId="{6B2B2F08-A984-44A6-92A7-F58861F69D57}" dt="2025-05-28T16:32:44.569" v="1676" actId="20577"/>
          <ac:spMkLst>
            <pc:docMk/>
            <pc:sldMk cId="730058074" sldId="283"/>
            <ac:spMk id="3" creationId="{378AADE1-ED66-6BE2-A7A6-E73643F3CBEE}"/>
          </ac:spMkLst>
        </pc:spChg>
        <pc:spChg chg="del">
          <ac:chgData name="Boyd, Robert" userId="fdcecd86-e043-48d6-8f8b-96f576a4e0ae" providerId="ADAL" clId="{6B2B2F08-A984-44A6-92A7-F58861F69D57}" dt="2025-05-28T16:30:52.705" v="1561" actId="478"/>
          <ac:spMkLst>
            <pc:docMk/>
            <pc:sldMk cId="730058074" sldId="283"/>
            <ac:spMk id="7" creationId="{5CA1B47B-3100-C344-3449-8435F7D250BA}"/>
          </ac:spMkLst>
        </pc:spChg>
        <pc:spChg chg="mod">
          <ac:chgData name="Boyd, Robert" userId="fdcecd86-e043-48d6-8f8b-96f576a4e0ae" providerId="ADAL" clId="{6B2B2F08-A984-44A6-92A7-F58861F69D57}" dt="2025-05-28T16:31:04.677" v="1585" actId="20577"/>
          <ac:spMkLst>
            <pc:docMk/>
            <pc:sldMk cId="730058074" sldId="283"/>
            <ac:spMk id="26" creationId="{5C23B8F8-A0B4-1002-0A4B-C3CFB998106E}"/>
          </ac:spMkLst>
        </pc:spChg>
      </pc:sldChg>
      <pc:sldChg chg="addSp delSp modSp add mod">
        <pc:chgData name="Boyd, Robert" userId="fdcecd86-e043-48d6-8f8b-96f576a4e0ae" providerId="ADAL" clId="{6B2B2F08-A984-44A6-92A7-F58861F69D57}" dt="2025-05-29T18:37:19.262" v="6128" actId="20577"/>
        <pc:sldMkLst>
          <pc:docMk/>
          <pc:sldMk cId="3313238583" sldId="284"/>
        </pc:sldMkLst>
        <pc:spChg chg="add del mod ord">
          <ac:chgData name="Boyd, Robert" userId="fdcecd86-e043-48d6-8f8b-96f576a4e0ae" providerId="ADAL" clId="{6B2B2F08-A984-44A6-92A7-F58861F69D57}" dt="2025-05-28T16:52:30.999" v="2047" actId="167"/>
          <ac:spMkLst>
            <pc:docMk/>
            <pc:sldMk cId="3313238583" sldId="284"/>
            <ac:spMk id="3" creationId="{17D48458-837C-9B83-8C35-678E5EAAED2A}"/>
          </ac:spMkLst>
        </pc:spChg>
        <pc:spChg chg="add mod">
          <ac:chgData name="Boyd, Robert" userId="fdcecd86-e043-48d6-8f8b-96f576a4e0ae" providerId="ADAL" clId="{6B2B2F08-A984-44A6-92A7-F58861F69D57}" dt="2025-05-28T18:08:44.346" v="3156" actId="1035"/>
          <ac:spMkLst>
            <pc:docMk/>
            <pc:sldMk cId="3313238583" sldId="284"/>
            <ac:spMk id="5" creationId="{60166111-6193-069B-FCD6-01C62477C76F}"/>
          </ac:spMkLst>
        </pc:spChg>
        <pc:spChg chg="add del mod">
          <ac:chgData name="Boyd, Robert" userId="fdcecd86-e043-48d6-8f8b-96f576a4e0ae" providerId="ADAL" clId="{6B2B2F08-A984-44A6-92A7-F58861F69D57}" dt="2025-05-28T16:49:46.647" v="2025" actId="478"/>
          <ac:spMkLst>
            <pc:docMk/>
            <pc:sldMk cId="3313238583" sldId="284"/>
            <ac:spMk id="6" creationId="{E456A978-E2C9-3D5C-849A-12B121B4EEA4}"/>
          </ac:spMkLst>
        </pc:spChg>
        <pc:spChg chg="add del mod">
          <ac:chgData name="Boyd, Robert" userId="fdcecd86-e043-48d6-8f8b-96f576a4e0ae" providerId="ADAL" clId="{6B2B2F08-A984-44A6-92A7-F58861F69D57}" dt="2025-05-28T16:49:51.490" v="2028" actId="478"/>
          <ac:spMkLst>
            <pc:docMk/>
            <pc:sldMk cId="3313238583" sldId="284"/>
            <ac:spMk id="7" creationId="{D89AC00D-ABBF-27D4-2A6C-82612DD7D1F6}"/>
          </ac:spMkLst>
        </pc:spChg>
        <pc:spChg chg="add mod">
          <ac:chgData name="Boyd, Robert" userId="fdcecd86-e043-48d6-8f8b-96f576a4e0ae" providerId="ADAL" clId="{6B2B2F08-A984-44A6-92A7-F58861F69D57}" dt="2025-05-28T18:07:29.646" v="3062" actId="1038"/>
          <ac:spMkLst>
            <pc:docMk/>
            <pc:sldMk cId="3313238583" sldId="284"/>
            <ac:spMk id="8" creationId="{1401D454-236D-E580-9D88-F2E694EB3907}"/>
          </ac:spMkLst>
        </pc:spChg>
        <pc:spChg chg="add mod">
          <ac:chgData name="Boyd, Robert" userId="fdcecd86-e043-48d6-8f8b-96f576a4e0ae" providerId="ADAL" clId="{6B2B2F08-A984-44A6-92A7-F58861F69D57}" dt="2025-05-28T18:07:45.480" v="3091" actId="1038"/>
          <ac:spMkLst>
            <pc:docMk/>
            <pc:sldMk cId="3313238583" sldId="284"/>
            <ac:spMk id="9" creationId="{C5A4A0C1-9ED7-A6AD-9EAB-072EB693E29B}"/>
          </ac:spMkLst>
        </pc:spChg>
        <pc:spChg chg="add mod">
          <ac:chgData name="Boyd, Robert" userId="fdcecd86-e043-48d6-8f8b-96f576a4e0ae" providerId="ADAL" clId="{6B2B2F08-A984-44A6-92A7-F58861F69D57}" dt="2025-05-28T19:55:37.546" v="3637" actId="20577"/>
          <ac:spMkLst>
            <pc:docMk/>
            <pc:sldMk cId="3313238583" sldId="284"/>
            <ac:spMk id="10" creationId="{0348C64D-5CE5-FE4B-21C9-817DE4410A3F}"/>
          </ac:spMkLst>
        </pc:spChg>
        <pc:spChg chg="add mod">
          <ac:chgData name="Boyd, Robert" userId="fdcecd86-e043-48d6-8f8b-96f576a4e0ae" providerId="ADAL" clId="{6B2B2F08-A984-44A6-92A7-F58861F69D57}" dt="2025-05-28T18:07:45.480" v="3091" actId="1038"/>
          <ac:spMkLst>
            <pc:docMk/>
            <pc:sldMk cId="3313238583" sldId="284"/>
            <ac:spMk id="11" creationId="{1F855179-7267-0AD7-F96E-301F094FFF14}"/>
          </ac:spMkLst>
        </pc:spChg>
        <pc:spChg chg="add mod ord">
          <ac:chgData name="Boyd, Robert" userId="fdcecd86-e043-48d6-8f8b-96f576a4e0ae" providerId="ADAL" clId="{6B2B2F08-A984-44A6-92A7-F58861F69D57}" dt="2025-05-28T18:07:45.480" v="3091" actId="1038"/>
          <ac:spMkLst>
            <pc:docMk/>
            <pc:sldMk cId="3313238583" sldId="284"/>
            <ac:spMk id="12" creationId="{80797A29-01EA-5C57-5D9F-04F415212D6A}"/>
          </ac:spMkLst>
        </pc:spChg>
        <pc:spChg chg="add mod ord">
          <ac:chgData name="Boyd, Robert" userId="fdcecd86-e043-48d6-8f8b-96f576a4e0ae" providerId="ADAL" clId="{6B2B2F08-A984-44A6-92A7-F58861F69D57}" dt="2025-05-28T18:07:29.646" v="3062" actId="1038"/>
          <ac:spMkLst>
            <pc:docMk/>
            <pc:sldMk cId="3313238583" sldId="284"/>
            <ac:spMk id="13" creationId="{F46B72E0-DF6E-A1BB-A7E7-1268425B3CFD}"/>
          </ac:spMkLst>
        </pc:spChg>
        <pc:spChg chg="mod">
          <ac:chgData name="Boyd, Robert" userId="fdcecd86-e043-48d6-8f8b-96f576a4e0ae" providerId="ADAL" clId="{6B2B2F08-A984-44A6-92A7-F58861F69D57}" dt="2025-05-28T19:57:06.956" v="3638" actId="1036"/>
          <ac:spMkLst>
            <pc:docMk/>
            <pc:sldMk cId="3313238583" sldId="284"/>
            <ac:spMk id="25" creationId="{C4937189-0A43-10C0-0B53-4E5EF498EEEF}"/>
          </ac:spMkLst>
        </pc:spChg>
        <pc:spChg chg="mod">
          <ac:chgData name="Boyd, Robert" userId="fdcecd86-e043-48d6-8f8b-96f576a4e0ae" providerId="ADAL" clId="{6B2B2F08-A984-44A6-92A7-F58861F69D57}" dt="2025-05-29T18:37:19.262" v="6128" actId="20577"/>
          <ac:spMkLst>
            <pc:docMk/>
            <pc:sldMk cId="3313238583" sldId="284"/>
            <ac:spMk id="26" creationId="{0771A98F-EDD6-D3C3-C92A-E02DAADCF26F}"/>
          </ac:spMkLst>
        </pc:spChg>
      </pc:sldChg>
      <pc:sldChg chg="addSp delSp modSp add mod modNotesTx">
        <pc:chgData name="Boyd, Robert" userId="fdcecd86-e043-48d6-8f8b-96f576a4e0ae" providerId="ADAL" clId="{6B2B2F08-A984-44A6-92A7-F58861F69D57}" dt="2025-05-29T18:37:08.651" v="6124" actId="20577"/>
        <pc:sldMkLst>
          <pc:docMk/>
          <pc:sldMk cId="3502975485" sldId="285"/>
        </pc:sldMkLst>
        <pc:spChg chg="del">
          <ac:chgData name="Boyd, Robert" userId="fdcecd86-e043-48d6-8f8b-96f576a4e0ae" providerId="ADAL" clId="{6B2B2F08-A984-44A6-92A7-F58861F69D57}" dt="2025-05-28T16:46:19.390" v="1983" actId="478"/>
          <ac:spMkLst>
            <pc:docMk/>
            <pc:sldMk cId="3502975485" sldId="285"/>
            <ac:spMk id="3" creationId="{5AA24CB5-F0AD-1D8F-384F-9E1951C538C2}"/>
          </ac:spMkLst>
        </pc:spChg>
        <pc:spChg chg="add del mod">
          <ac:chgData name="Boyd, Robert" userId="fdcecd86-e043-48d6-8f8b-96f576a4e0ae" providerId="ADAL" clId="{6B2B2F08-A984-44A6-92A7-F58861F69D57}" dt="2025-05-28T16:54:44.053" v="2065" actId="478"/>
          <ac:spMkLst>
            <pc:docMk/>
            <pc:sldMk cId="3502975485" sldId="285"/>
            <ac:spMk id="5" creationId="{F7CB40FB-FECF-77F4-00FC-DD7FEBA84358}"/>
          </ac:spMkLst>
        </pc:spChg>
        <pc:spChg chg="add del mod">
          <ac:chgData name="Boyd, Robert" userId="fdcecd86-e043-48d6-8f8b-96f576a4e0ae" providerId="ADAL" clId="{6B2B2F08-A984-44A6-92A7-F58861F69D57}" dt="2025-05-28T16:55:31.614" v="2075" actId="478"/>
          <ac:spMkLst>
            <pc:docMk/>
            <pc:sldMk cId="3502975485" sldId="285"/>
            <ac:spMk id="6" creationId="{7C00398C-9DFD-920A-A91F-2CECD4AC7901}"/>
          </ac:spMkLst>
        </pc:spChg>
        <pc:spChg chg="add del mod">
          <ac:chgData name="Boyd, Robert" userId="fdcecd86-e043-48d6-8f8b-96f576a4e0ae" providerId="ADAL" clId="{6B2B2F08-A984-44A6-92A7-F58861F69D57}" dt="2025-05-28T16:46:57.047" v="1993" actId="478"/>
          <ac:spMkLst>
            <pc:docMk/>
            <pc:sldMk cId="3502975485" sldId="285"/>
            <ac:spMk id="7" creationId="{ED55F92D-DBED-AF08-92C0-8C535616D644}"/>
          </ac:spMkLst>
        </pc:spChg>
        <pc:spChg chg="add del mod">
          <ac:chgData name="Boyd, Robert" userId="fdcecd86-e043-48d6-8f8b-96f576a4e0ae" providerId="ADAL" clId="{6B2B2F08-A984-44A6-92A7-F58861F69D57}" dt="2025-05-28T16:54:37.771" v="2062" actId="478"/>
          <ac:spMkLst>
            <pc:docMk/>
            <pc:sldMk cId="3502975485" sldId="285"/>
            <ac:spMk id="8" creationId="{16E68E7E-67BB-A438-6F8B-195277FC3AB8}"/>
          </ac:spMkLst>
        </pc:spChg>
        <pc:spChg chg="add mod ord">
          <ac:chgData name="Boyd, Robert" userId="fdcecd86-e043-48d6-8f8b-96f576a4e0ae" providerId="ADAL" clId="{6B2B2F08-A984-44A6-92A7-F58861F69D57}" dt="2025-05-28T16:57:52.332" v="2087" actId="1076"/>
          <ac:spMkLst>
            <pc:docMk/>
            <pc:sldMk cId="3502975485" sldId="285"/>
            <ac:spMk id="9" creationId="{DA409962-8703-0B30-2A5C-D94609EE5146}"/>
          </ac:spMkLst>
        </pc:spChg>
        <pc:spChg chg="add mod">
          <ac:chgData name="Boyd, Robert" userId="fdcecd86-e043-48d6-8f8b-96f576a4e0ae" providerId="ADAL" clId="{6B2B2F08-A984-44A6-92A7-F58861F69D57}" dt="2025-05-28T16:57:59.867" v="2088" actId="1076"/>
          <ac:spMkLst>
            <pc:docMk/>
            <pc:sldMk cId="3502975485" sldId="285"/>
            <ac:spMk id="10" creationId="{722A0135-087D-58A5-6F7D-5C0EAAD2B2B6}"/>
          </ac:spMkLst>
        </pc:spChg>
        <pc:spChg chg="add del mod">
          <ac:chgData name="Boyd, Robert" userId="fdcecd86-e043-48d6-8f8b-96f576a4e0ae" providerId="ADAL" clId="{6B2B2F08-A984-44A6-92A7-F58861F69D57}" dt="2025-05-28T16:46:25.593" v="1985" actId="478"/>
          <ac:spMkLst>
            <pc:docMk/>
            <pc:sldMk cId="3502975485" sldId="285"/>
            <ac:spMk id="11" creationId="{8EAF5F22-2CA8-327A-84E7-5A2C96D318EA}"/>
          </ac:spMkLst>
        </pc:spChg>
        <pc:spChg chg="add del mod">
          <ac:chgData name="Boyd, Robert" userId="fdcecd86-e043-48d6-8f8b-96f576a4e0ae" providerId="ADAL" clId="{6B2B2F08-A984-44A6-92A7-F58861F69D57}" dt="2025-05-28T16:46:27.414" v="1986" actId="478"/>
          <ac:spMkLst>
            <pc:docMk/>
            <pc:sldMk cId="3502975485" sldId="285"/>
            <ac:spMk id="12" creationId="{CA797376-1F45-1A0D-8324-C46BD5E62486}"/>
          </ac:spMkLst>
        </pc:spChg>
        <pc:spChg chg="add del mod">
          <ac:chgData name="Boyd, Robert" userId="fdcecd86-e043-48d6-8f8b-96f576a4e0ae" providerId="ADAL" clId="{6B2B2F08-A984-44A6-92A7-F58861F69D57}" dt="2025-05-28T16:54:36.719" v="2061" actId="478"/>
          <ac:spMkLst>
            <pc:docMk/>
            <pc:sldMk cId="3502975485" sldId="285"/>
            <ac:spMk id="13" creationId="{8869BCE6-B3D5-A6D7-41EB-F3AE399D648A}"/>
          </ac:spMkLst>
        </pc:spChg>
        <pc:spChg chg="add del mod">
          <ac:chgData name="Boyd, Robert" userId="fdcecd86-e043-48d6-8f8b-96f576a4e0ae" providerId="ADAL" clId="{6B2B2F08-A984-44A6-92A7-F58861F69D57}" dt="2025-05-28T16:47:22.978" v="1997" actId="478"/>
          <ac:spMkLst>
            <pc:docMk/>
            <pc:sldMk cId="3502975485" sldId="285"/>
            <ac:spMk id="14" creationId="{762DBAA5-1715-E796-9B53-AC5D37807388}"/>
          </ac:spMkLst>
        </pc:spChg>
        <pc:spChg chg="add mod">
          <ac:chgData name="Boyd, Robert" userId="fdcecd86-e043-48d6-8f8b-96f576a4e0ae" providerId="ADAL" clId="{6B2B2F08-A984-44A6-92A7-F58861F69D57}" dt="2025-05-28T16:53:48.366" v="2057" actId="1076"/>
          <ac:spMkLst>
            <pc:docMk/>
            <pc:sldMk cId="3502975485" sldId="285"/>
            <ac:spMk id="15" creationId="{5CFA3EBE-F16B-14A9-088B-99ED8C4536E1}"/>
          </ac:spMkLst>
        </pc:spChg>
        <pc:spChg chg="add del mod ord">
          <ac:chgData name="Boyd, Robert" userId="fdcecd86-e043-48d6-8f8b-96f576a4e0ae" providerId="ADAL" clId="{6B2B2F08-A984-44A6-92A7-F58861F69D57}" dt="2025-05-28T16:57:02.912" v="2082" actId="478"/>
          <ac:spMkLst>
            <pc:docMk/>
            <pc:sldMk cId="3502975485" sldId="285"/>
            <ac:spMk id="16" creationId="{3B949FDE-D852-1121-7AF4-AC9AAF7C215B}"/>
          </ac:spMkLst>
        </pc:spChg>
        <pc:spChg chg="add mod ord">
          <ac:chgData name="Boyd, Robert" userId="fdcecd86-e043-48d6-8f8b-96f576a4e0ae" providerId="ADAL" clId="{6B2B2F08-A984-44A6-92A7-F58861F69D57}" dt="2025-05-28T17:14:48.380" v="2092" actId="207"/>
          <ac:spMkLst>
            <pc:docMk/>
            <pc:sldMk cId="3502975485" sldId="285"/>
            <ac:spMk id="17" creationId="{F82FC95B-E4A0-2820-E2EB-21A998CB2F74}"/>
          </ac:spMkLst>
        </pc:spChg>
        <pc:spChg chg="add del mod ord">
          <ac:chgData name="Boyd, Robert" userId="fdcecd86-e043-48d6-8f8b-96f576a4e0ae" providerId="ADAL" clId="{6B2B2F08-A984-44A6-92A7-F58861F69D57}" dt="2025-05-28T17:14:38.497" v="2091" actId="207"/>
          <ac:spMkLst>
            <pc:docMk/>
            <pc:sldMk cId="3502975485" sldId="285"/>
            <ac:spMk id="18" creationId="{AE1CA4C3-3A6B-D67B-9CEE-EAAC2E4BD11B}"/>
          </ac:spMkLst>
        </pc:spChg>
        <pc:spChg chg="add mod ord">
          <ac:chgData name="Boyd, Robert" userId="fdcecd86-e043-48d6-8f8b-96f576a4e0ae" providerId="ADAL" clId="{6B2B2F08-A984-44A6-92A7-F58861F69D57}" dt="2025-05-28T16:58:27.083" v="2090" actId="207"/>
          <ac:spMkLst>
            <pc:docMk/>
            <pc:sldMk cId="3502975485" sldId="285"/>
            <ac:spMk id="19" creationId="{FB58C0BE-816A-9033-4BE6-E3AB68C98D65}"/>
          </ac:spMkLst>
        </pc:spChg>
        <pc:spChg chg="add del mod ord">
          <ac:chgData name="Boyd, Robert" userId="fdcecd86-e043-48d6-8f8b-96f576a4e0ae" providerId="ADAL" clId="{6B2B2F08-A984-44A6-92A7-F58861F69D57}" dt="2025-05-28T16:55:21.754" v="2072" actId="478"/>
          <ac:spMkLst>
            <pc:docMk/>
            <pc:sldMk cId="3502975485" sldId="285"/>
            <ac:spMk id="20" creationId="{DB1F8F85-E401-A9A2-3494-776988048124}"/>
          </ac:spMkLst>
        </pc:spChg>
        <pc:spChg chg="add del mod ord">
          <ac:chgData name="Boyd, Robert" userId="fdcecd86-e043-48d6-8f8b-96f576a4e0ae" providerId="ADAL" clId="{6B2B2F08-A984-44A6-92A7-F58861F69D57}" dt="2025-05-28T16:55:24.576" v="2073" actId="478"/>
          <ac:spMkLst>
            <pc:docMk/>
            <pc:sldMk cId="3502975485" sldId="285"/>
            <ac:spMk id="21" creationId="{CBB0786A-F023-9B35-3B65-62C0FFA7E099}"/>
          </ac:spMkLst>
        </pc:spChg>
        <pc:spChg chg="add del mod ord">
          <ac:chgData name="Boyd, Robert" userId="fdcecd86-e043-48d6-8f8b-96f576a4e0ae" providerId="ADAL" clId="{6B2B2F08-A984-44A6-92A7-F58861F69D57}" dt="2025-05-28T16:55:13.743" v="2068" actId="478"/>
          <ac:spMkLst>
            <pc:docMk/>
            <pc:sldMk cId="3502975485" sldId="285"/>
            <ac:spMk id="22" creationId="{88D2DB71-7235-4BD2-E283-0DF14E0C9D21}"/>
          </ac:spMkLst>
        </pc:spChg>
        <pc:spChg chg="add del mod ord">
          <ac:chgData name="Boyd, Robert" userId="fdcecd86-e043-48d6-8f8b-96f576a4e0ae" providerId="ADAL" clId="{6B2B2F08-A984-44A6-92A7-F58861F69D57}" dt="2025-05-28T16:55:26.067" v="2074" actId="478"/>
          <ac:spMkLst>
            <pc:docMk/>
            <pc:sldMk cId="3502975485" sldId="285"/>
            <ac:spMk id="23" creationId="{8FD1B1C8-F9D5-E7C9-CA28-906C0AF2E92F}"/>
          </ac:spMkLst>
        </pc:spChg>
        <pc:spChg chg="add del mod">
          <ac:chgData name="Boyd, Robert" userId="fdcecd86-e043-48d6-8f8b-96f576a4e0ae" providerId="ADAL" clId="{6B2B2F08-A984-44A6-92A7-F58861F69D57}" dt="2025-05-28T17:15:35.847" v="2096" actId="478"/>
          <ac:spMkLst>
            <pc:docMk/>
            <pc:sldMk cId="3502975485" sldId="285"/>
            <ac:spMk id="24" creationId="{60AE5708-5351-A102-1474-53A83AE39160}"/>
          </ac:spMkLst>
        </pc:spChg>
        <pc:spChg chg="mod">
          <ac:chgData name="Boyd, Robert" userId="fdcecd86-e043-48d6-8f8b-96f576a4e0ae" providerId="ADAL" clId="{6B2B2F08-A984-44A6-92A7-F58861F69D57}" dt="2025-05-29T18:37:08.651" v="6124" actId="20577"/>
          <ac:spMkLst>
            <pc:docMk/>
            <pc:sldMk cId="3502975485" sldId="285"/>
            <ac:spMk id="26" creationId="{A5E452B5-C21D-FBD8-D6EA-32B326F43208}"/>
          </ac:spMkLst>
        </pc:spChg>
      </pc:sldChg>
      <pc:sldChg chg="addSp delSp modSp add mod modNotesTx">
        <pc:chgData name="Boyd, Robert" userId="fdcecd86-e043-48d6-8f8b-96f576a4e0ae" providerId="ADAL" clId="{6B2B2F08-A984-44A6-92A7-F58861F69D57}" dt="2025-05-29T20:58:14.900" v="6383" actId="20577"/>
        <pc:sldMkLst>
          <pc:docMk/>
          <pc:sldMk cId="209807993" sldId="286"/>
        </pc:sldMkLst>
        <pc:spChg chg="add del mod">
          <ac:chgData name="Boyd, Robert" userId="fdcecd86-e043-48d6-8f8b-96f576a4e0ae" providerId="ADAL" clId="{6B2B2F08-A984-44A6-92A7-F58861F69D57}" dt="2025-05-28T17:17:31.752" v="2142"/>
          <ac:spMkLst>
            <pc:docMk/>
            <pc:sldMk cId="209807993" sldId="286"/>
            <ac:spMk id="3" creationId="{9A995683-130C-9CC9-B56C-1D24559B0FF4}"/>
          </ac:spMkLst>
        </pc:spChg>
        <pc:spChg chg="add mod">
          <ac:chgData name="Boyd, Robert" userId="fdcecd86-e043-48d6-8f8b-96f576a4e0ae" providerId="ADAL" clId="{6B2B2F08-A984-44A6-92A7-F58861F69D57}" dt="2025-05-29T13:30:27.435" v="3789" actId="1076"/>
          <ac:spMkLst>
            <pc:docMk/>
            <pc:sldMk cId="209807993" sldId="286"/>
            <ac:spMk id="5" creationId="{5523F067-0D93-CB06-5A82-E6804256C232}"/>
          </ac:spMkLst>
        </pc:spChg>
        <pc:spChg chg="add mod">
          <ac:chgData name="Boyd, Robert" userId="fdcecd86-e043-48d6-8f8b-96f576a4e0ae" providerId="ADAL" clId="{6B2B2F08-A984-44A6-92A7-F58861F69D57}" dt="2025-05-28T17:18:24.351" v="2156" actId="1076"/>
          <ac:spMkLst>
            <pc:docMk/>
            <pc:sldMk cId="209807993" sldId="286"/>
            <ac:spMk id="6" creationId="{34FB800A-1FE2-EE02-C053-E38212C58F3C}"/>
          </ac:spMkLst>
        </pc:spChg>
        <pc:spChg chg="add mod ord">
          <ac:chgData name="Boyd, Robert" userId="fdcecd86-e043-48d6-8f8b-96f576a4e0ae" providerId="ADAL" clId="{6B2B2F08-A984-44A6-92A7-F58861F69D57}" dt="2025-05-29T13:30:14.811" v="3788" actId="1036"/>
          <ac:spMkLst>
            <pc:docMk/>
            <pc:sldMk cId="209807993" sldId="286"/>
            <ac:spMk id="7" creationId="{66030B4F-DF9A-81DD-1A4A-FF1B49BC8A16}"/>
          </ac:spMkLst>
        </pc:spChg>
        <pc:spChg chg="add mod">
          <ac:chgData name="Boyd, Robert" userId="fdcecd86-e043-48d6-8f8b-96f576a4e0ae" providerId="ADAL" clId="{6B2B2F08-A984-44A6-92A7-F58861F69D57}" dt="2025-05-29T13:30:34.160" v="3790" actId="1076"/>
          <ac:spMkLst>
            <pc:docMk/>
            <pc:sldMk cId="209807993" sldId="286"/>
            <ac:spMk id="8" creationId="{4A753290-BF4D-E50C-DFF0-E6613FE45419}"/>
          </ac:spMkLst>
        </pc:spChg>
        <pc:spChg chg="del">
          <ac:chgData name="Boyd, Robert" userId="fdcecd86-e043-48d6-8f8b-96f576a4e0ae" providerId="ADAL" clId="{6B2B2F08-A984-44A6-92A7-F58861F69D57}" dt="2025-05-28T17:16:12.975" v="2098" actId="478"/>
          <ac:spMkLst>
            <pc:docMk/>
            <pc:sldMk cId="209807993" sldId="286"/>
            <ac:spMk id="9" creationId="{4B551A81-0838-5384-7373-F8F08B3D80C6}"/>
          </ac:spMkLst>
        </pc:spChg>
        <pc:spChg chg="del">
          <ac:chgData name="Boyd, Robert" userId="fdcecd86-e043-48d6-8f8b-96f576a4e0ae" providerId="ADAL" clId="{6B2B2F08-A984-44A6-92A7-F58861F69D57}" dt="2025-05-28T17:16:12.975" v="2098" actId="478"/>
          <ac:spMkLst>
            <pc:docMk/>
            <pc:sldMk cId="209807993" sldId="286"/>
            <ac:spMk id="10" creationId="{C459EBDC-8A35-956E-E1AD-5DFD81C31DD9}"/>
          </ac:spMkLst>
        </pc:spChg>
        <pc:spChg chg="add mod">
          <ac:chgData name="Boyd, Robert" userId="fdcecd86-e043-48d6-8f8b-96f576a4e0ae" providerId="ADAL" clId="{6B2B2F08-A984-44A6-92A7-F58861F69D57}" dt="2025-05-28T17:28:56.014" v="2239" actId="1076"/>
          <ac:spMkLst>
            <pc:docMk/>
            <pc:sldMk cId="209807993" sldId="286"/>
            <ac:spMk id="11" creationId="{EE6C6965-CE90-0E11-E2A6-5180E1095EF7}"/>
          </ac:spMkLst>
        </pc:spChg>
        <pc:spChg chg="add mod">
          <ac:chgData name="Boyd, Robert" userId="fdcecd86-e043-48d6-8f8b-96f576a4e0ae" providerId="ADAL" clId="{6B2B2F08-A984-44A6-92A7-F58861F69D57}" dt="2025-05-28T17:21:29.144" v="2221" actId="1076"/>
          <ac:spMkLst>
            <pc:docMk/>
            <pc:sldMk cId="209807993" sldId="286"/>
            <ac:spMk id="12" creationId="{A6F0E63F-DC6D-CEAE-C62D-7CA90B5E401E}"/>
          </ac:spMkLst>
        </pc:spChg>
        <pc:spChg chg="add mod">
          <ac:chgData name="Boyd, Robert" userId="fdcecd86-e043-48d6-8f8b-96f576a4e0ae" providerId="ADAL" clId="{6B2B2F08-A984-44A6-92A7-F58861F69D57}" dt="2025-05-29T13:30:55.664" v="3794" actId="1076"/>
          <ac:spMkLst>
            <pc:docMk/>
            <pc:sldMk cId="209807993" sldId="286"/>
            <ac:spMk id="13" creationId="{E0BA72E8-2456-AF50-F6FB-9EB880DDB46A}"/>
          </ac:spMkLst>
        </pc:spChg>
        <pc:spChg chg="del">
          <ac:chgData name="Boyd, Robert" userId="fdcecd86-e043-48d6-8f8b-96f576a4e0ae" providerId="ADAL" clId="{6B2B2F08-A984-44A6-92A7-F58861F69D57}" dt="2025-05-28T17:16:12.975" v="2098" actId="478"/>
          <ac:spMkLst>
            <pc:docMk/>
            <pc:sldMk cId="209807993" sldId="286"/>
            <ac:spMk id="15" creationId="{CB19C373-5591-3893-714D-E0DF70749759}"/>
          </ac:spMkLst>
        </pc:spChg>
        <pc:spChg chg="del">
          <ac:chgData name="Boyd, Robert" userId="fdcecd86-e043-48d6-8f8b-96f576a4e0ae" providerId="ADAL" clId="{6B2B2F08-A984-44A6-92A7-F58861F69D57}" dt="2025-05-28T17:16:13.839" v="2099" actId="478"/>
          <ac:spMkLst>
            <pc:docMk/>
            <pc:sldMk cId="209807993" sldId="286"/>
            <ac:spMk id="17" creationId="{CD26E4E2-5A21-C955-0E20-9797F19E44B8}"/>
          </ac:spMkLst>
        </pc:spChg>
        <pc:spChg chg="del">
          <ac:chgData name="Boyd, Robert" userId="fdcecd86-e043-48d6-8f8b-96f576a4e0ae" providerId="ADAL" clId="{6B2B2F08-A984-44A6-92A7-F58861F69D57}" dt="2025-05-28T17:16:14.350" v="2100" actId="478"/>
          <ac:spMkLst>
            <pc:docMk/>
            <pc:sldMk cId="209807993" sldId="286"/>
            <ac:spMk id="18" creationId="{979326D4-AB76-D709-9E64-5CE7E0FA80DD}"/>
          </ac:spMkLst>
        </pc:spChg>
        <pc:spChg chg="del">
          <ac:chgData name="Boyd, Robert" userId="fdcecd86-e043-48d6-8f8b-96f576a4e0ae" providerId="ADAL" clId="{6B2B2F08-A984-44A6-92A7-F58861F69D57}" dt="2025-05-28T17:16:16.006" v="2101" actId="478"/>
          <ac:spMkLst>
            <pc:docMk/>
            <pc:sldMk cId="209807993" sldId="286"/>
            <ac:spMk id="19" creationId="{F2CCF045-C69F-2273-957B-5D23879AF3BE}"/>
          </ac:spMkLst>
        </pc:spChg>
        <pc:spChg chg="mod">
          <ac:chgData name="Boyd, Robert" userId="fdcecd86-e043-48d6-8f8b-96f576a4e0ae" providerId="ADAL" clId="{6B2B2F08-A984-44A6-92A7-F58861F69D57}" dt="2025-05-28T17:32:01.123" v="2282" actId="207"/>
          <ac:spMkLst>
            <pc:docMk/>
            <pc:sldMk cId="209807993" sldId="286"/>
            <ac:spMk id="25" creationId="{B225901C-6529-772D-2810-B62FDC781D6E}"/>
          </ac:spMkLst>
        </pc:spChg>
        <pc:spChg chg="mod">
          <ac:chgData name="Boyd, Robert" userId="fdcecd86-e043-48d6-8f8b-96f576a4e0ae" providerId="ADAL" clId="{6B2B2F08-A984-44A6-92A7-F58861F69D57}" dt="2025-05-28T17:30:28.286" v="2278" actId="27636"/>
          <ac:spMkLst>
            <pc:docMk/>
            <pc:sldMk cId="209807993" sldId="286"/>
            <ac:spMk id="26" creationId="{28A4E5B7-E867-C916-ED81-C7C49A96E9E0}"/>
          </ac:spMkLst>
        </pc:spChg>
        <pc:picChg chg="add mod">
          <ac:chgData name="Boyd, Robert" userId="fdcecd86-e043-48d6-8f8b-96f576a4e0ae" providerId="ADAL" clId="{6B2B2F08-A984-44A6-92A7-F58861F69D57}" dt="2025-05-29T13:31:16.271" v="3795" actId="1076"/>
          <ac:picMkLst>
            <pc:docMk/>
            <pc:sldMk cId="209807993" sldId="286"/>
            <ac:picMk id="16" creationId="{D6BEFB03-330B-2517-EC8A-33265FEFD046}"/>
          </ac:picMkLst>
        </pc:picChg>
        <pc:picChg chg="add mod">
          <ac:chgData name="Boyd, Robert" userId="fdcecd86-e043-48d6-8f8b-96f576a4e0ae" providerId="ADAL" clId="{6B2B2F08-A984-44A6-92A7-F58861F69D57}" dt="2025-05-28T17:29:37.297" v="2247" actId="1076"/>
          <ac:picMkLst>
            <pc:docMk/>
            <pc:sldMk cId="209807993" sldId="286"/>
            <ac:picMk id="21" creationId="{376EE370-4C96-94D0-7E6C-664C39CCFDA1}"/>
          </ac:picMkLst>
        </pc:picChg>
        <pc:picChg chg="add mod">
          <ac:chgData name="Boyd, Robert" userId="fdcecd86-e043-48d6-8f8b-96f576a4e0ae" providerId="ADAL" clId="{6B2B2F08-A984-44A6-92A7-F58861F69D57}" dt="2025-05-29T13:30:34.160" v="3790" actId="1076"/>
          <ac:picMkLst>
            <pc:docMk/>
            <pc:sldMk cId="209807993" sldId="286"/>
            <ac:picMk id="23" creationId="{C5C8B22D-B8E4-F229-0565-5380568E8112}"/>
          </ac:picMkLst>
        </pc:picChg>
        <pc:picChg chg="add mod">
          <ac:chgData name="Boyd, Robert" userId="fdcecd86-e043-48d6-8f8b-96f576a4e0ae" providerId="ADAL" clId="{6B2B2F08-A984-44A6-92A7-F58861F69D57}" dt="2025-05-29T13:30:51.953" v="3793" actId="1076"/>
          <ac:picMkLst>
            <pc:docMk/>
            <pc:sldMk cId="209807993" sldId="286"/>
            <ac:picMk id="27" creationId="{B06549C4-8BA9-5A45-106E-A873071A621E}"/>
          </ac:picMkLst>
        </pc:picChg>
      </pc:sldChg>
      <pc:sldChg chg="addSp delSp modSp add mod modNotesTx">
        <pc:chgData name="Boyd, Robert" userId="fdcecd86-e043-48d6-8f8b-96f576a4e0ae" providerId="ADAL" clId="{6B2B2F08-A984-44A6-92A7-F58861F69D57}" dt="2025-05-29T20:58:35.240" v="6409" actId="20577"/>
        <pc:sldMkLst>
          <pc:docMk/>
          <pc:sldMk cId="1914409612" sldId="287"/>
        </pc:sldMkLst>
        <pc:spChg chg="add mod">
          <ac:chgData name="Boyd, Robert" userId="fdcecd86-e043-48d6-8f8b-96f576a4e0ae" providerId="ADAL" clId="{6B2B2F08-A984-44A6-92A7-F58861F69D57}" dt="2025-05-29T13:44:29.857" v="3805" actId="1076"/>
          <ac:spMkLst>
            <pc:docMk/>
            <pc:sldMk cId="1914409612" sldId="287"/>
            <ac:spMk id="3" creationId="{EE201EB2-6BE1-718A-0D78-BFBA7E446515}"/>
          </ac:spMkLst>
        </pc:spChg>
        <pc:spChg chg="del">
          <ac:chgData name="Boyd, Robert" userId="fdcecd86-e043-48d6-8f8b-96f576a4e0ae" providerId="ADAL" clId="{6B2B2F08-A984-44A6-92A7-F58861F69D57}" dt="2025-05-28T17:32:39.336" v="2288" actId="478"/>
          <ac:spMkLst>
            <pc:docMk/>
            <pc:sldMk cId="1914409612" sldId="287"/>
            <ac:spMk id="5" creationId="{5CB7A5BF-9AB8-3B8E-508E-62E73EAD0E85}"/>
          </ac:spMkLst>
        </pc:spChg>
        <pc:spChg chg="del">
          <ac:chgData name="Boyd, Robert" userId="fdcecd86-e043-48d6-8f8b-96f576a4e0ae" providerId="ADAL" clId="{6B2B2F08-A984-44A6-92A7-F58861F69D57}" dt="2025-05-28T17:32:37.777" v="2287" actId="478"/>
          <ac:spMkLst>
            <pc:docMk/>
            <pc:sldMk cId="1914409612" sldId="287"/>
            <ac:spMk id="6" creationId="{36774EE8-FB0D-6E76-CFC2-F4DEC1F10B64}"/>
          </ac:spMkLst>
        </pc:spChg>
        <pc:spChg chg="mod">
          <ac:chgData name="Boyd, Robert" userId="fdcecd86-e043-48d6-8f8b-96f576a4e0ae" providerId="ADAL" clId="{6B2B2F08-A984-44A6-92A7-F58861F69D57}" dt="2025-05-29T13:44:29.857" v="3805" actId="1076"/>
          <ac:spMkLst>
            <pc:docMk/>
            <pc:sldMk cId="1914409612" sldId="287"/>
            <ac:spMk id="7" creationId="{76AF86D6-88C2-B3EF-DC32-F8F788296EA7}"/>
          </ac:spMkLst>
        </pc:spChg>
        <pc:spChg chg="mod">
          <ac:chgData name="Boyd, Robert" userId="fdcecd86-e043-48d6-8f8b-96f576a4e0ae" providerId="ADAL" clId="{6B2B2F08-A984-44A6-92A7-F58861F69D57}" dt="2025-05-29T13:48:29.321" v="3830" actId="1076"/>
          <ac:spMkLst>
            <pc:docMk/>
            <pc:sldMk cId="1914409612" sldId="287"/>
            <ac:spMk id="8" creationId="{E496F226-D02B-F89D-7F59-BCBBA262A9AB}"/>
          </ac:spMkLst>
        </pc:spChg>
        <pc:spChg chg="add mod">
          <ac:chgData name="Boyd, Robert" userId="fdcecd86-e043-48d6-8f8b-96f576a4e0ae" providerId="ADAL" clId="{6B2B2F08-A984-44A6-92A7-F58861F69D57}" dt="2025-05-29T13:44:29.857" v="3805" actId="1076"/>
          <ac:spMkLst>
            <pc:docMk/>
            <pc:sldMk cId="1914409612" sldId="287"/>
            <ac:spMk id="9" creationId="{0F0A9A8B-AE47-E013-1D42-309315047248}"/>
          </ac:spMkLst>
        </pc:spChg>
        <pc:spChg chg="mod">
          <ac:chgData name="Boyd, Robert" userId="fdcecd86-e043-48d6-8f8b-96f576a4e0ae" providerId="ADAL" clId="{6B2B2F08-A984-44A6-92A7-F58861F69D57}" dt="2025-05-29T13:49:03.281" v="3834" actId="1076"/>
          <ac:spMkLst>
            <pc:docMk/>
            <pc:sldMk cId="1914409612" sldId="287"/>
            <ac:spMk id="11" creationId="{28C32820-2AE7-FA88-38A6-E61EE8EC54F3}"/>
          </ac:spMkLst>
        </pc:spChg>
        <pc:spChg chg="mod">
          <ac:chgData name="Boyd, Robert" userId="fdcecd86-e043-48d6-8f8b-96f576a4e0ae" providerId="ADAL" clId="{6B2B2F08-A984-44A6-92A7-F58861F69D57}" dt="2025-05-28T17:35:12.696" v="2361" actId="1076"/>
          <ac:spMkLst>
            <pc:docMk/>
            <pc:sldMk cId="1914409612" sldId="287"/>
            <ac:spMk id="12" creationId="{8A958A3A-2043-338A-F709-EEB4B8388550}"/>
          </ac:spMkLst>
        </pc:spChg>
        <pc:spChg chg="mod">
          <ac:chgData name="Boyd, Robert" userId="fdcecd86-e043-48d6-8f8b-96f576a4e0ae" providerId="ADAL" clId="{6B2B2F08-A984-44A6-92A7-F58861F69D57}" dt="2025-05-29T13:31:42.389" v="3796" actId="1076"/>
          <ac:spMkLst>
            <pc:docMk/>
            <pc:sldMk cId="1914409612" sldId="287"/>
            <ac:spMk id="13" creationId="{08AA07E1-82C9-968C-C12D-D8AF28287AD3}"/>
          </ac:spMkLst>
        </pc:spChg>
        <pc:spChg chg="add mod">
          <ac:chgData name="Boyd, Robert" userId="fdcecd86-e043-48d6-8f8b-96f576a4e0ae" providerId="ADAL" clId="{6B2B2F08-A984-44A6-92A7-F58861F69D57}" dt="2025-05-29T13:48:09.189" v="3828" actId="1035"/>
          <ac:spMkLst>
            <pc:docMk/>
            <pc:sldMk cId="1914409612" sldId="287"/>
            <ac:spMk id="15" creationId="{578970BD-D86F-9C21-58FF-817671E604A4}"/>
          </ac:spMkLst>
        </pc:spChg>
        <pc:spChg chg="mod">
          <ac:chgData name="Boyd, Robert" userId="fdcecd86-e043-48d6-8f8b-96f576a4e0ae" providerId="ADAL" clId="{6B2B2F08-A984-44A6-92A7-F58861F69D57}" dt="2025-05-28T17:32:15.911" v="2286" actId="207"/>
          <ac:spMkLst>
            <pc:docMk/>
            <pc:sldMk cId="1914409612" sldId="287"/>
            <ac:spMk id="25" creationId="{2276173D-76E9-48C2-DDAE-976E35F7E856}"/>
          </ac:spMkLst>
        </pc:spChg>
        <pc:spChg chg="mod">
          <ac:chgData name="Boyd, Robert" userId="fdcecd86-e043-48d6-8f8b-96f576a4e0ae" providerId="ADAL" clId="{6B2B2F08-A984-44A6-92A7-F58861F69D57}" dt="2025-05-28T17:30:10.903" v="2268" actId="20577"/>
          <ac:spMkLst>
            <pc:docMk/>
            <pc:sldMk cId="1914409612" sldId="287"/>
            <ac:spMk id="26" creationId="{083A9A86-5C32-37D1-ABD1-7F454E8A8823}"/>
          </ac:spMkLst>
        </pc:spChg>
        <pc:picChg chg="add del">
          <ac:chgData name="Boyd, Robert" userId="fdcecd86-e043-48d6-8f8b-96f576a4e0ae" providerId="ADAL" clId="{6B2B2F08-A984-44A6-92A7-F58861F69D57}" dt="2025-05-29T13:47:21.591" v="3807" actId="478"/>
          <ac:picMkLst>
            <pc:docMk/>
            <pc:sldMk cId="1914409612" sldId="287"/>
            <ac:picMk id="6" creationId="{E192D192-5308-344D-C3AA-CE770C1B713C}"/>
          </ac:picMkLst>
        </pc:picChg>
        <pc:picChg chg="add mod">
          <ac:chgData name="Boyd, Robert" userId="fdcecd86-e043-48d6-8f8b-96f576a4e0ae" providerId="ADAL" clId="{6B2B2F08-A984-44A6-92A7-F58861F69D57}" dt="2025-05-29T13:48:15.854" v="3829" actId="1076"/>
          <ac:picMkLst>
            <pc:docMk/>
            <pc:sldMk cId="1914409612" sldId="287"/>
            <ac:picMk id="14" creationId="{6AB6FDB4-24C5-739B-DBDA-BD21E76C78EE}"/>
          </ac:picMkLst>
        </pc:picChg>
        <pc:picChg chg="mod">
          <ac:chgData name="Boyd, Robert" userId="fdcecd86-e043-48d6-8f8b-96f576a4e0ae" providerId="ADAL" clId="{6B2B2F08-A984-44A6-92A7-F58861F69D57}" dt="2025-05-29T13:48:47.534" v="3832" actId="1076"/>
          <ac:picMkLst>
            <pc:docMk/>
            <pc:sldMk cId="1914409612" sldId="287"/>
            <ac:picMk id="16" creationId="{7B9E336E-C3B3-471D-8216-879498D966D1}"/>
          </ac:picMkLst>
        </pc:picChg>
        <pc:picChg chg="mod">
          <ac:chgData name="Boyd, Robert" userId="fdcecd86-e043-48d6-8f8b-96f576a4e0ae" providerId="ADAL" clId="{6B2B2F08-A984-44A6-92A7-F58861F69D57}" dt="2025-05-28T17:44:11.057" v="2374" actId="1076"/>
          <ac:picMkLst>
            <pc:docMk/>
            <pc:sldMk cId="1914409612" sldId="287"/>
            <ac:picMk id="21" creationId="{46A54EBF-A8FA-7CF4-3DB6-D70314993C15}"/>
          </ac:picMkLst>
        </pc:picChg>
        <pc:picChg chg="mod">
          <ac:chgData name="Boyd, Robert" userId="fdcecd86-e043-48d6-8f8b-96f576a4e0ae" providerId="ADAL" clId="{6B2B2F08-A984-44A6-92A7-F58861F69D57}" dt="2025-05-29T13:48:29.321" v="3830" actId="1076"/>
          <ac:picMkLst>
            <pc:docMk/>
            <pc:sldMk cId="1914409612" sldId="287"/>
            <ac:picMk id="23" creationId="{AF33593B-D61F-E648-9AA8-090CB420A76A}"/>
          </ac:picMkLst>
        </pc:picChg>
        <pc:picChg chg="mod">
          <ac:chgData name="Boyd, Robert" userId="fdcecd86-e043-48d6-8f8b-96f576a4e0ae" providerId="ADAL" clId="{6B2B2F08-A984-44A6-92A7-F58861F69D57}" dt="2025-05-29T13:31:42.389" v="3796" actId="1076"/>
          <ac:picMkLst>
            <pc:docMk/>
            <pc:sldMk cId="1914409612" sldId="287"/>
            <ac:picMk id="27" creationId="{DC54FABA-1C81-E375-E45F-87B7388DE8EC}"/>
          </ac:picMkLst>
        </pc:picChg>
      </pc:sldChg>
      <pc:sldChg chg="addSp delSp modSp add mod modNotesTx">
        <pc:chgData name="Boyd, Robert" userId="fdcecd86-e043-48d6-8f8b-96f576a4e0ae" providerId="ADAL" clId="{6B2B2F08-A984-44A6-92A7-F58861F69D57}" dt="2025-05-29T14:01:56.732" v="4517" actId="1076"/>
        <pc:sldMkLst>
          <pc:docMk/>
          <pc:sldMk cId="1046111868" sldId="288"/>
        </pc:sldMkLst>
        <pc:spChg chg="mod">
          <ac:chgData name="Boyd, Robert" userId="fdcecd86-e043-48d6-8f8b-96f576a4e0ae" providerId="ADAL" clId="{6B2B2F08-A984-44A6-92A7-F58861F69D57}" dt="2025-05-28T17:51:42.461" v="2521" actId="20577"/>
          <ac:spMkLst>
            <pc:docMk/>
            <pc:sldMk cId="1046111868" sldId="288"/>
            <ac:spMk id="2" creationId="{5EEB46BD-295E-78B5-F761-F1483E8FCE11}"/>
          </ac:spMkLst>
        </pc:spChg>
        <pc:spChg chg="add mod">
          <ac:chgData name="Boyd, Robert" userId="fdcecd86-e043-48d6-8f8b-96f576a4e0ae" providerId="ADAL" clId="{6B2B2F08-A984-44A6-92A7-F58861F69D57}" dt="2025-05-28T19:43:21.946" v="3457" actId="1076"/>
          <ac:spMkLst>
            <pc:docMk/>
            <pc:sldMk cId="1046111868" sldId="288"/>
            <ac:spMk id="3" creationId="{CC182280-986B-F9F4-C2AC-C826595F6B6C}"/>
          </ac:spMkLst>
        </pc:spChg>
        <pc:spChg chg="add mod">
          <ac:chgData name="Boyd, Robert" userId="fdcecd86-e043-48d6-8f8b-96f576a4e0ae" providerId="ADAL" clId="{6B2B2F08-A984-44A6-92A7-F58861F69D57}" dt="2025-05-29T14:01:56.732" v="4517" actId="1076"/>
          <ac:spMkLst>
            <pc:docMk/>
            <pc:sldMk cId="1046111868" sldId="288"/>
            <ac:spMk id="4" creationId="{6EA5B699-0C62-89EB-7B9B-A18D20900F02}"/>
          </ac:spMkLst>
        </pc:spChg>
        <pc:spChg chg="add mod">
          <ac:chgData name="Boyd, Robert" userId="fdcecd86-e043-48d6-8f8b-96f576a4e0ae" providerId="ADAL" clId="{6B2B2F08-A984-44A6-92A7-F58861F69D57}" dt="2025-05-28T19:43:26.190" v="3458" actId="1076"/>
          <ac:spMkLst>
            <pc:docMk/>
            <pc:sldMk cId="1046111868" sldId="288"/>
            <ac:spMk id="5" creationId="{7E51B508-F5B0-F13A-4A3C-03B83D487709}"/>
          </ac:spMkLst>
        </pc:spChg>
        <pc:graphicFrameChg chg="del mod">
          <ac:chgData name="Boyd, Robert" userId="fdcecd86-e043-48d6-8f8b-96f576a4e0ae" providerId="ADAL" clId="{6B2B2F08-A984-44A6-92A7-F58861F69D57}" dt="2025-05-28T17:51:26.788" v="2500" actId="478"/>
          <ac:graphicFrameMkLst>
            <pc:docMk/>
            <pc:sldMk cId="1046111868" sldId="288"/>
            <ac:graphicFrameMk id="8" creationId="{CC9BCA0B-1A6F-DA9B-3DCA-4915461A9277}"/>
          </ac:graphicFrameMkLst>
        </pc:graphicFrameChg>
      </pc:sldChg>
      <pc:sldChg chg="addSp delSp modSp add mod ord">
        <pc:chgData name="Boyd, Robert" userId="fdcecd86-e043-48d6-8f8b-96f576a4e0ae" providerId="ADAL" clId="{6B2B2F08-A984-44A6-92A7-F58861F69D57}" dt="2025-05-28T18:52:34.715" v="3287" actId="114"/>
        <pc:sldMkLst>
          <pc:docMk/>
          <pc:sldMk cId="2265981429" sldId="289"/>
        </pc:sldMkLst>
        <pc:spChg chg="add mod">
          <ac:chgData name="Boyd, Robert" userId="fdcecd86-e043-48d6-8f8b-96f576a4e0ae" providerId="ADAL" clId="{6B2B2F08-A984-44A6-92A7-F58861F69D57}" dt="2025-05-28T18:33:02.561" v="3179" actId="20577"/>
          <ac:spMkLst>
            <pc:docMk/>
            <pc:sldMk cId="2265981429" sldId="289"/>
            <ac:spMk id="2" creationId="{5890BF02-6612-9389-6FC2-06D63AFE24F7}"/>
          </ac:spMkLst>
        </pc:spChg>
        <pc:spChg chg="add mod">
          <ac:chgData name="Boyd, Robert" userId="fdcecd86-e043-48d6-8f8b-96f576a4e0ae" providerId="ADAL" clId="{6B2B2F08-A984-44A6-92A7-F58861F69D57}" dt="2025-05-28T18:33:11.478" v="3181" actId="1076"/>
          <ac:spMkLst>
            <pc:docMk/>
            <pc:sldMk cId="2265981429" sldId="289"/>
            <ac:spMk id="3" creationId="{37CB2999-5A55-EB72-5B8B-FAE4AF0CBF0B}"/>
          </ac:spMkLst>
        </pc:spChg>
        <pc:spChg chg="del">
          <ac:chgData name="Boyd, Robert" userId="fdcecd86-e043-48d6-8f8b-96f576a4e0ae" providerId="ADAL" clId="{6B2B2F08-A984-44A6-92A7-F58861F69D57}" dt="2025-05-28T18:02:47.275" v="2966" actId="478"/>
          <ac:spMkLst>
            <pc:docMk/>
            <pc:sldMk cId="2265981429" sldId="289"/>
            <ac:spMk id="4" creationId="{4300DB80-9F27-15C5-6826-19DF2357F1D3}"/>
          </ac:spMkLst>
        </pc:spChg>
        <pc:spChg chg="mod">
          <ac:chgData name="Boyd, Robert" userId="fdcecd86-e043-48d6-8f8b-96f576a4e0ae" providerId="ADAL" clId="{6B2B2F08-A984-44A6-92A7-F58861F69D57}" dt="2025-05-28T18:05:39.116" v="3019" actId="1076"/>
          <ac:spMkLst>
            <pc:docMk/>
            <pc:sldMk cId="2265981429" sldId="289"/>
            <ac:spMk id="5" creationId="{346FE85A-3F89-ADF7-E1AC-0132935FE412}"/>
          </ac:spMkLst>
        </pc:spChg>
        <pc:spChg chg="mod">
          <ac:chgData name="Boyd, Robert" userId="fdcecd86-e043-48d6-8f8b-96f576a4e0ae" providerId="ADAL" clId="{6B2B2F08-A984-44A6-92A7-F58861F69D57}" dt="2025-05-28T18:06:06.587" v="3027" actId="1076"/>
          <ac:spMkLst>
            <pc:docMk/>
            <pc:sldMk cId="2265981429" sldId="289"/>
            <ac:spMk id="7" creationId="{A573F5FF-6372-29F1-F746-D5F05B4F1FA6}"/>
          </ac:spMkLst>
        </pc:spChg>
        <pc:spChg chg="add mod">
          <ac:chgData name="Boyd, Robert" userId="fdcecd86-e043-48d6-8f8b-96f576a4e0ae" providerId="ADAL" clId="{6B2B2F08-A984-44A6-92A7-F58861F69D57}" dt="2025-05-28T18:33:46.851" v="3206" actId="1076"/>
          <ac:spMkLst>
            <pc:docMk/>
            <pc:sldMk cId="2265981429" sldId="289"/>
            <ac:spMk id="8" creationId="{14165836-D616-D966-2D2B-AC902904D882}"/>
          </ac:spMkLst>
        </pc:spChg>
        <pc:spChg chg="del">
          <ac:chgData name="Boyd, Robert" userId="fdcecd86-e043-48d6-8f8b-96f576a4e0ae" providerId="ADAL" clId="{6B2B2F08-A984-44A6-92A7-F58861F69D57}" dt="2025-05-28T18:02:47.275" v="2966" actId="478"/>
          <ac:spMkLst>
            <pc:docMk/>
            <pc:sldMk cId="2265981429" sldId="289"/>
            <ac:spMk id="9" creationId="{E5BD09CF-4E7B-30D5-A921-CB2187AF102D}"/>
          </ac:spMkLst>
        </pc:spChg>
        <pc:spChg chg="del">
          <ac:chgData name="Boyd, Robert" userId="fdcecd86-e043-48d6-8f8b-96f576a4e0ae" providerId="ADAL" clId="{6B2B2F08-A984-44A6-92A7-F58861F69D57}" dt="2025-05-28T18:02:47.275" v="2966" actId="478"/>
          <ac:spMkLst>
            <pc:docMk/>
            <pc:sldMk cId="2265981429" sldId="289"/>
            <ac:spMk id="10" creationId="{9FFD96D2-1700-BDC7-1386-E1DB23673E02}"/>
          </ac:spMkLst>
        </pc:spChg>
        <pc:spChg chg="del">
          <ac:chgData name="Boyd, Robert" userId="fdcecd86-e043-48d6-8f8b-96f576a4e0ae" providerId="ADAL" clId="{6B2B2F08-A984-44A6-92A7-F58861F69D57}" dt="2025-05-28T18:02:47.275" v="2966" actId="478"/>
          <ac:spMkLst>
            <pc:docMk/>
            <pc:sldMk cId="2265981429" sldId="289"/>
            <ac:spMk id="11" creationId="{74D6DFC1-7FC5-A459-1A89-E4B582041D6B}"/>
          </ac:spMkLst>
        </pc:spChg>
        <pc:spChg chg="del">
          <ac:chgData name="Boyd, Robert" userId="fdcecd86-e043-48d6-8f8b-96f576a4e0ae" providerId="ADAL" clId="{6B2B2F08-A984-44A6-92A7-F58861F69D57}" dt="2025-05-28T18:02:47.275" v="2966" actId="478"/>
          <ac:spMkLst>
            <pc:docMk/>
            <pc:sldMk cId="2265981429" sldId="289"/>
            <ac:spMk id="12" creationId="{68E86DB7-29CA-2336-10C0-7A7DE155A4AC}"/>
          </ac:spMkLst>
        </pc:spChg>
        <pc:spChg chg="del">
          <ac:chgData name="Boyd, Robert" userId="fdcecd86-e043-48d6-8f8b-96f576a4e0ae" providerId="ADAL" clId="{6B2B2F08-A984-44A6-92A7-F58861F69D57}" dt="2025-05-28T18:02:47.275" v="2966" actId="478"/>
          <ac:spMkLst>
            <pc:docMk/>
            <pc:sldMk cId="2265981429" sldId="289"/>
            <ac:spMk id="13" creationId="{39ED1376-1F39-89B7-A86A-D9E50083A3BA}"/>
          </ac:spMkLst>
        </pc:spChg>
        <pc:spChg chg="add mod">
          <ac:chgData name="Boyd, Robert" userId="fdcecd86-e043-48d6-8f8b-96f576a4e0ae" providerId="ADAL" clId="{6B2B2F08-A984-44A6-92A7-F58861F69D57}" dt="2025-05-28T18:51:35.677" v="3223" actId="20577"/>
          <ac:spMkLst>
            <pc:docMk/>
            <pc:sldMk cId="2265981429" sldId="289"/>
            <ac:spMk id="14" creationId="{67E65B35-31F6-35BD-4F34-31D76E00244E}"/>
          </ac:spMkLst>
        </pc:spChg>
        <pc:spChg chg="del">
          <ac:chgData name="Boyd, Robert" userId="fdcecd86-e043-48d6-8f8b-96f576a4e0ae" providerId="ADAL" clId="{6B2B2F08-A984-44A6-92A7-F58861F69D57}" dt="2025-05-28T18:02:47.275" v="2966" actId="478"/>
          <ac:spMkLst>
            <pc:docMk/>
            <pc:sldMk cId="2265981429" sldId="289"/>
            <ac:spMk id="16" creationId="{AD23C523-906B-E081-B94B-FA850A091FE7}"/>
          </ac:spMkLst>
        </pc:spChg>
        <pc:spChg chg="del">
          <ac:chgData name="Boyd, Robert" userId="fdcecd86-e043-48d6-8f8b-96f576a4e0ae" providerId="ADAL" clId="{6B2B2F08-A984-44A6-92A7-F58861F69D57}" dt="2025-05-28T18:02:47.275" v="2966" actId="478"/>
          <ac:spMkLst>
            <pc:docMk/>
            <pc:sldMk cId="2265981429" sldId="289"/>
            <ac:spMk id="17" creationId="{9B4D57AE-BB5A-C18D-3743-D31FA9F2BBAE}"/>
          </ac:spMkLst>
        </pc:spChg>
        <pc:spChg chg="add mod">
          <ac:chgData name="Boyd, Robert" userId="fdcecd86-e043-48d6-8f8b-96f576a4e0ae" providerId="ADAL" clId="{6B2B2F08-A984-44A6-92A7-F58861F69D57}" dt="2025-05-28T18:52:34.715" v="3287" actId="114"/>
          <ac:spMkLst>
            <pc:docMk/>
            <pc:sldMk cId="2265981429" sldId="289"/>
            <ac:spMk id="19" creationId="{004B68D3-B608-11E1-DC91-2C85D84624AF}"/>
          </ac:spMkLst>
        </pc:spChg>
        <pc:spChg chg="del">
          <ac:chgData name="Boyd, Robert" userId="fdcecd86-e043-48d6-8f8b-96f576a4e0ae" providerId="ADAL" clId="{6B2B2F08-A984-44A6-92A7-F58861F69D57}" dt="2025-05-28T18:02:47.275" v="2966" actId="478"/>
          <ac:spMkLst>
            <pc:docMk/>
            <pc:sldMk cId="2265981429" sldId="289"/>
            <ac:spMk id="31" creationId="{5998E8D5-C56D-0C27-0B33-44F4DCE5F8A5}"/>
          </ac:spMkLst>
        </pc:spChg>
        <pc:spChg chg="del">
          <ac:chgData name="Boyd, Robert" userId="fdcecd86-e043-48d6-8f8b-96f576a4e0ae" providerId="ADAL" clId="{6B2B2F08-A984-44A6-92A7-F58861F69D57}" dt="2025-05-28T18:02:47.275" v="2966" actId="478"/>
          <ac:spMkLst>
            <pc:docMk/>
            <pc:sldMk cId="2265981429" sldId="289"/>
            <ac:spMk id="32" creationId="{72313144-A326-6D0F-563C-20D6606640D7}"/>
          </ac:spMkLst>
        </pc:spChg>
        <pc:spChg chg="mod">
          <ac:chgData name="Boyd, Robert" userId="fdcecd86-e043-48d6-8f8b-96f576a4e0ae" providerId="ADAL" clId="{6B2B2F08-A984-44A6-92A7-F58861F69D57}" dt="2025-05-28T18:06:11.169" v="3030" actId="1076"/>
          <ac:spMkLst>
            <pc:docMk/>
            <pc:sldMk cId="2265981429" sldId="289"/>
            <ac:spMk id="33" creationId="{EA2B0FC3-87A4-A697-2CDE-7CC087A1A763}"/>
          </ac:spMkLst>
        </pc:spChg>
        <pc:spChg chg="del mod">
          <ac:chgData name="Boyd, Robert" userId="fdcecd86-e043-48d6-8f8b-96f576a4e0ae" providerId="ADAL" clId="{6B2B2F08-A984-44A6-92A7-F58861F69D57}" dt="2025-05-28T18:06:07.621" v="3029"/>
          <ac:spMkLst>
            <pc:docMk/>
            <pc:sldMk cId="2265981429" sldId="289"/>
            <ac:spMk id="35" creationId="{BB2CEA46-0F57-01D8-6B45-F1E472F80311}"/>
          </ac:spMkLst>
        </pc:spChg>
        <pc:spChg chg="mod">
          <ac:chgData name="Boyd, Robert" userId="fdcecd86-e043-48d6-8f8b-96f576a4e0ae" providerId="ADAL" clId="{6B2B2F08-A984-44A6-92A7-F58861F69D57}" dt="2025-05-28T18:06:06.587" v="3027" actId="1076"/>
          <ac:spMkLst>
            <pc:docMk/>
            <pc:sldMk cId="2265981429" sldId="289"/>
            <ac:spMk id="36" creationId="{80CE33A6-5770-8309-079F-B30799D8FFDC}"/>
          </ac:spMkLst>
        </pc:spChg>
        <pc:spChg chg="del">
          <ac:chgData name="Boyd, Robert" userId="fdcecd86-e043-48d6-8f8b-96f576a4e0ae" providerId="ADAL" clId="{6B2B2F08-A984-44A6-92A7-F58861F69D57}" dt="2025-05-28T18:02:51.497" v="2967" actId="478"/>
          <ac:spMkLst>
            <pc:docMk/>
            <pc:sldMk cId="2265981429" sldId="289"/>
            <ac:spMk id="37" creationId="{6272F02A-E6F7-25D5-B09B-74268A2AD514}"/>
          </ac:spMkLst>
        </pc:spChg>
        <pc:spChg chg="del">
          <ac:chgData name="Boyd, Robert" userId="fdcecd86-e043-48d6-8f8b-96f576a4e0ae" providerId="ADAL" clId="{6B2B2F08-A984-44A6-92A7-F58861F69D57}" dt="2025-05-28T18:02:51.497" v="2967" actId="478"/>
          <ac:spMkLst>
            <pc:docMk/>
            <pc:sldMk cId="2265981429" sldId="289"/>
            <ac:spMk id="39" creationId="{794D7FA0-C441-9510-4F17-AC179872DEED}"/>
          </ac:spMkLst>
        </pc:spChg>
        <pc:spChg chg="del">
          <ac:chgData name="Boyd, Robert" userId="fdcecd86-e043-48d6-8f8b-96f576a4e0ae" providerId="ADAL" clId="{6B2B2F08-A984-44A6-92A7-F58861F69D57}" dt="2025-05-28T18:02:51.497" v="2967" actId="478"/>
          <ac:spMkLst>
            <pc:docMk/>
            <pc:sldMk cId="2265981429" sldId="289"/>
            <ac:spMk id="40" creationId="{6F419D60-90BE-AA14-2620-BE33BFDB46EC}"/>
          </ac:spMkLst>
        </pc:spChg>
        <pc:picChg chg="del">
          <ac:chgData name="Boyd, Robert" userId="fdcecd86-e043-48d6-8f8b-96f576a4e0ae" providerId="ADAL" clId="{6B2B2F08-A984-44A6-92A7-F58861F69D57}" dt="2025-05-28T18:02:51.497" v="2967" actId="478"/>
          <ac:picMkLst>
            <pc:docMk/>
            <pc:sldMk cId="2265981429" sldId="289"/>
            <ac:picMk id="42" creationId="{471BF2AF-EBB8-1A44-876C-A2B01DD9DDE1}"/>
          </ac:picMkLst>
        </pc:picChg>
      </pc:sldChg>
      <pc:sldChg chg="modSp add mod">
        <pc:chgData name="Boyd, Robert" userId="fdcecd86-e043-48d6-8f8b-96f576a4e0ae" providerId="ADAL" clId="{6B2B2F08-A984-44A6-92A7-F58861F69D57}" dt="2025-05-29T21:12:27.892" v="6513" actId="207"/>
        <pc:sldMkLst>
          <pc:docMk/>
          <pc:sldMk cId="1931948947" sldId="290"/>
        </pc:sldMkLst>
        <pc:spChg chg="mod">
          <ac:chgData name="Boyd, Robert" userId="fdcecd86-e043-48d6-8f8b-96f576a4e0ae" providerId="ADAL" clId="{6B2B2F08-A984-44A6-92A7-F58861F69D57}" dt="2025-05-29T21:12:27.892" v="6513" actId="207"/>
          <ac:spMkLst>
            <pc:docMk/>
            <pc:sldMk cId="1931948947" sldId="290"/>
            <ac:spMk id="25" creationId="{161A362C-9B91-47CB-CE49-2616BFF5E349}"/>
          </ac:spMkLst>
        </pc:spChg>
        <pc:spChg chg="mod">
          <ac:chgData name="Boyd, Robert" userId="fdcecd86-e043-48d6-8f8b-96f576a4e0ae" providerId="ADAL" clId="{6B2B2F08-A984-44A6-92A7-F58861F69D57}" dt="2025-05-29T21:11:44.204" v="6509" actId="20577"/>
          <ac:spMkLst>
            <pc:docMk/>
            <pc:sldMk cId="1931948947" sldId="290"/>
            <ac:spMk id="26" creationId="{D3FDD9FB-2DDF-605A-E8C2-1D7EFA920567}"/>
          </ac:spMkLst>
        </pc:spChg>
      </pc:sldChg>
      <pc:sldChg chg="addSp delSp modSp add mod ord">
        <pc:chgData name="Boyd, Robert" userId="fdcecd86-e043-48d6-8f8b-96f576a4e0ae" providerId="ADAL" clId="{6B2B2F08-A984-44A6-92A7-F58861F69D57}" dt="2025-05-29T18:25:11.289" v="5708" actId="207"/>
        <pc:sldMkLst>
          <pc:docMk/>
          <pc:sldMk cId="4019336569" sldId="291"/>
        </pc:sldMkLst>
        <pc:spChg chg="del">
          <ac:chgData name="Boyd, Robert" userId="fdcecd86-e043-48d6-8f8b-96f576a4e0ae" providerId="ADAL" clId="{6B2B2F08-A984-44A6-92A7-F58861F69D57}" dt="2025-05-29T18:24:16.004" v="5680" actId="478"/>
          <ac:spMkLst>
            <pc:docMk/>
            <pc:sldMk cId="4019336569" sldId="291"/>
            <ac:spMk id="3" creationId="{5E135505-CFE3-E0E2-A00D-11FEA9038509}"/>
          </ac:spMkLst>
        </pc:spChg>
        <pc:spChg chg="add mod">
          <ac:chgData name="Boyd, Robert" userId="fdcecd86-e043-48d6-8f8b-96f576a4e0ae" providerId="ADAL" clId="{6B2B2F08-A984-44A6-92A7-F58861F69D57}" dt="2025-05-29T18:25:11.289" v="5708" actId="207"/>
          <ac:spMkLst>
            <pc:docMk/>
            <pc:sldMk cId="4019336569" sldId="291"/>
            <ac:spMk id="5" creationId="{85631AD0-A948-5F17-1842-406B5C8A7849}"/>
          </ac:spMkLst>
        </pc:spChg>
        <pc:spChg chg="del">
          <ac:chgData name="Boyd, Robert" userId="fdcecd86-e043-48d6-8f8b-96f576a4e0ae" providerId="ADAL" clId="{6B2B2F08-A984-44A6-92A7-F58861F69D57}" dt="2025-05-29T18:24:16.004" v="5680" actId="478"/>
          <ac:spMkLst>
            <pc:docMk/>
            <pc:sldMk cId="4019336569" sldId="291"/>
            <ac:spMk id="6" creationId="{2887A64F-A989-BD92-3042-173DF641C9F6}"/>
          </ac:spMkLst>
        </pc:spChg>
        <pc:spChg chg="del">
          <ac:chgData name="Boyd, Robert" userId="fdcecd86-e043-48d6-8f8b-96f576a4e0ae" providerId="ADAL" clId="{6B2B2F08-A984-44A6-92A7-F58861F69D57}" dt="2025-05-29T18:24:16.004" v="5680" actId="478"/>
          <ac:spMkLst>
            <pc:docMk/>
            <pc:sldMk cId="4019336569" sldId="291"/>
            <ac:spMk id="7" creationId="{223D4B1B-C8C8-2068-80A8-0335B0B896FE}"/>
          </ac:spMkLst>
        </pc:spChg>
        <pc:spChg chg="del">
          <ac:chgData name="Boyd, Robert" userId="fdcecd86-e043-48d6-8f8b-96f576a4e0ae" providerId="ADAL" clId="{6B2B2F08-A984-44A6-92A7-F58861F69D57}" dt="2025-05-29T18:24:16.004" v="5680" actId="478"/>
          <ac:spMkLst>
            <pc:docMk/>
            <pc:sldMk cId="4019336569" sldId="291"/>
            <ac:spMk id="8" creationId="{777146B3-5538-6906-74FB-E880D82A328D}"/>
          </ac:spMkLst>
        </pc:spChg>
        <pc:spChg chg="del">
          <ac:chgData name="Boyd, Robert" userId="fdcecd86-e043-48d6-8f8b-96f576a4e0ae" providerId="ADAL" clId="{6B2B2F08-A984-44A6-92A7-F58861F69D57}" dt="2025-05-29T18:24:16.004" v="5680" actId="478"/>
          <ac:spMkLst>
            <pc:docMk/>
            <pc:sldMk cId="4019336569" sldId="291"/>
            <ac:spMk id="9" creationId="{D7E1E29F-A51B-0ECC-717B-3380216E9FDE}"/>
          </ac:spMkLst>
        </pc:spChg>
      </pc:sldChg>
      <pc:sldMasterChg chg="modSp modSldLayout">
        <pc:chgData name="Boyd, Robert" userId="fdcecd86-e043-48d6-8f8b-96f576a4e0ae" providerId="ADAL" clId="{6B2B2F08-A984-44A6-92A7-F58861F69D57}" dt="2025-05-28T12:47:55.828" v="1558"/>
        <pc:sldMasterMkLst>
          <pc:docMk/>
          <pc:sldMasterMk cId="2140381516" sldId="2147483648"/>
        </pc:sldMasterMkLst>
        <pc:spChg chg="mod">
          <ac:chgData name="Boyd, Robert" userId="fdcecd86-e043-48d6-8f8b-96f576a4e0ae" providerId="ADAL" clId="{6B2B2F08-A984-44A6-92A7-F58861F69D57}" dt="2025-05-28T12:47:55.828" v="1558"/>
          <ac:spMkLst>
            <pc:docMk/>
            <pc:sldMasterMk cId="2140381516" sldId="2147483648"/>
            <ac:spMk id="2" creationId="{635A563D-21E2-3E76-7494-AD1BD281B2B6}"/>
          </ac:spMkLst>
        </pc:spChg>
        <pc:spChg chg="mod">
          <ac:chgData name="Boyd, Robert" userId="fdcecd86-e043-48d6-8f8b-96f576a4e0ae" providerId="ADAL" clId="{6B2B2F08-A984-44A6-92A7-F58861F69D57}" dt="2025-05-28T12:47:55.828" v="1558"/>
          <ac:spMkLst>
            <pc:docMk/>
            <pc:sldMasterMk cId="2140381516" sldId="2147483648"/>
            <ac:spMk id="3" creationId="{4BF37C4C-C2AF-0FE0-8C0F-B6516D7DD2A4}"/>
          </ac:spMkLst>
        </pc:spChg>
        <pc:spChg chg="mod">
          <ac:chgData name="Boyd, Robert" userId="fdcecd86-e043-48d6-8f8b-96f576a4e0ae" providerId="ADAL" clId="{6B2B2F08-A984-44A6-92A7-F58861F69D57}" dt="2025-05-28T12:47:55.828" v="1558"/>
          <ac:spMkLst>
            <pc:docMk/>
            <pc:sldMasterMk cId="2140381516" sldId="2147483648"/>
            <ac:spMk id="4" creationId="{6D5CC05F-99E4-8BD0-173F-9521D646AD4E}"/>
          </ac:spMkLst>
        </pc:spChg>
        <pc:spChg chg="mod">
          <ac:chgData name="Boyd, Robert" userId="fdcecd86-e043-48d6-8f8b-96f576a4e0ae" providerId="ADAL" clId="{6B2B2F08-A984-44A6-92A7-F58861F69D57}" dt="2025-05-28T12:47:55.828" v="1558"/>
          <ac:spMkLst>
            <pc:docMk/>
            <pc:sldMasterMk cId="2140381516" sldId="2147483648"/>
            <ac:spMk id="5" creationId="{E7FA3F2A-AD0A-74E2-E442-98BED29B40FB}"/>
          </ac:spMkLst>
        </pc:spChg>
        <pc:spChg chg="mod">
          <ac:chgData name="Boyd, Robert" userId="fdcecd86-e043-48d6-8f8b-96f576a4e0ae" providerId="ADAL" clId="{6B2B2F08-A984-44A6-92A7-F58861F69D57}" dt="2025-05-28T12:47:55.828" v="1558"/>
          <ac:spMkLst>
            <pc:docMk/>
            <pc:sldMasterMk cId="2140381516" sldId="2147483648"/>
            <ac:spMk id="6" creationId="{CD97EFC6-01C1-D548-17F8-FB21ED36415C}"/>
          </ac:spMkLst>
        </pc:spChg>
        <pc:sldLayoutChg chg="modSp">
          <pc:chgData name="Boyd, Robert" userId="fdcecd86-e043-48d6-8f8b-96f576a4e0ae" providerId="ADAL" clId="{6B2B2F08-A984-44A6-92A7-F58861F69D57}" dt="2025-05-28T12:47:55.828" v="1558"/>
          <pc:sldLayoutMkLst>
            <pc:docMk/>
            <pc:sldMasterMk cId="2140381516" sldId="2147483648"/>
            <pc:sldLayoutMk cId="2249168337" sldId="2147483649"/>
          </pc:sldLayoutMkLst>
          <pc:spChg chg="mod">
            <ac:chgData name="Boyd, Robert" userId="fdcecd86-e043-48d6-8f8b-96f576a4e0ae" providerId="ADAL" clId="{6B2B2F08-A984-44A6-92A7-F58861F69D57}" dt="2025-05-28T12:47:55.828" v="1558"/>
            <ac:spMkLst>
              <pc:docMk/>
              <pc:sldMasterMk cId="2140381516" sldId="2147483648"/>
              <pc:sldLayoutMk cId="2249168337" sldId="2147483649"/>
              <ac:spMk id="2" creationId="{CC377700-8EE6-51F2-AEE4-D58B2F61E727}"/>
            </ac:spMkLst>
          </pc:spChg>
          <pc:spChg chg="mod">
            <ac:chgData name="Boyd, Robert" userId="fdcecd86-e043-48d6-8f8b-96f576a4e0ae" providerId="ADAL" clId="{6B2B2F08-A984-44A6-92A7-F58861F69D57}" dt="2025-05-28T12:47:55.828" v="1558"/>
            <ac:spMkLst>
              <pc:docMk/>
              <pc:sldMasterMk cId="2140381516" sldId="2147483648"/>
              <pc:sldLayoutMk cId="2249168337" sldId="2147483649"/>
              <ac:spMk id="3" creationId="{1484F57E-F6EA-7AAB-FE91-FA4E449A0C9B}"/>
            </ac:spMkLst>
          </pc:spChg>
        </pc:sldLayoutChg>
        <pc:sldLayoutChg chg="modSp">
          <pc:chgData name="Boyd, Robert" userId="fdcecd86-e043-48d6-8f8b-96f576a4e0ae" providerId="ADAL" clId="{6B2B2F08-A984-44A6-92A7-F58861F69D57}" dt="2025-05-28T12:47:55.828" v="1558"/>
          <pc:sldLayoutMkLst>
            <pc:docMk/>
            <pc:sldMasterMk cId="2140381516" sldId="2147483648"/>
            <pc:sldLayoutMk cId="2808556739" sldId="2147483651"/>
          </pc:sldLayoutMkLst>
          <pc:spChg chg="mod">
            <ac:chgData name="Boyd, Robert" userId="fdcecd86-e043-48d6-8f8b-96f576a4e0ae" providerId="ADAL" clId="{6B2B2F08-A984-44A6-92A7-F58861F69D57}" dt="2025-05-28T12:47:55.828" v="1558"/>
            <ac:spMkLst>
              <pc:docMk/>
              <pc:sldMasterMk cId="2140381516" sldId="2147483648"/>
              <pc:sldLayoutMk cId="2808556739" sldId="2147483651"/>
              <ac:spMk id="2" creationId="{51CEC977-EDAA-DE01-2C3E-5283CF8E7A01}"/>
            </ac:spMkLst>
          </pc:spChg>
          <pc:spChg chg="mod">
            <ac:chgData name="Boyd, Robert" userId="fdcecd86-e043-48d6-8f8b-96f576a4e0ae" providerId="ADAL" clId="{6B2B2F08-A984-44A6-92A7-F58861F69D57}" dt="2025-05-28T12:47:55.828" v="1558"/>
            <ac:spMkLst>
              <pc:docMk/>
              <pc:sldMasterMk cId="2140381516" sldId="2147483648"/>
              <pc:sldLayoutMk cId="2808556739" sldId="2147483651"/>
              <ac:spMk id="3" creationId="{3584F345-D67F-C472-6C5E-79DE9A5505CE}"/>
            </ac:spMkLst>
          </pc:spChg>
        </pc:sldLayoutChg>
        <pc:sldLayoutChg chg="modSp">
          <pc:chgData name="Boyd, Robert" userId="fdcecd86-e043-48d6-8f8b-96f576a4e0ae" providerId="ADAL" clId="{6B2B2F08-A984-44A6-92A7-F58861F69D57}" dt="2025-05-28T12:47:55.828" v="1558"/>
          <pc:sldLayoutMkLst>
            <pc:docMk/>
            <pc:sldMasterMk cId="2140381516" sldId="2147483648"/>
            <pc:sldLayoutMk cId="2007884595" sldId="2147483652"/>
          </pc:sldLayoutMkLst>
          <pc:spChg chg="mod">
            <ac:chgData name="Boyd, Robert" userId="fdcecd86-e043-48d6-8f8b-96f576a4e0ae" providerId="ADAL" clId="{6B2B2F08-A984-44A6-92A7-F58861F69D57}" dt="2025-05-28T12:47:55.828" v="1558"/>
            <ac:spMkLst>
              <pc:docMk/>
              <pc:sldMasterMk cId="2140381516" sldId="2147483648"/>
              <pc:sldLayoutMk cId="2007884595" sldId="2147483652"/>
              <ac:spMk id="3" creationId="{44391572-F765-8D3D-5FDC-BA5B1C26DF68}"/>
            </ac:spMkLst>
          </pc:spChg>
          <pc:spChg chg="mod">
            <ac:chgData name="Boyd, Robert" userId="fdcecd86-e043-48d6-8f8b-96f576a4e0ae" providerId="ADAL" clId="{6B2B2F08-A984-44A6-92A7-F58861F69D57}" dt="2025-05-28T12:47:55.828" v="1558"/>
            <ac:spMkLst>
              <pc:docMk/>
              <pc:sldMasterMk cId="2140381516" sldId="2147483648"/>
              <pc:sldLayoutMk cId="2007884595" sldId="2147483652"/>
              <ac:spMk id="4" creationId="{8C1F0FAF-03AE-5E46-4BFE-FCE5F2982F9C}"/>
            </ac:spMkLst>
          </pc:spChg>
        </pc:sldLayoutChg>
        <pc:sldLayoutChg chg="modSp">
          <pc:chgData name="Boyd, Robert" userId="fdcecd86-e043-48d6-8f8b-96f576a4e0ae" providerId="ADAL" clId="{6B2B2F08-A984-44A6-92A7-F58861F69D57}" dt="2025-05-28T12:47:55.828" v="1558"/>
          <pc:sldLayoutMkLst>
            <pc:docMk/>
            <pc:sldMasterMk cId="2140381516" sldId="2147483648"/>
            <pc:sldLayoutMk cId="1460591963" sldId="2147483653"/>
          </pc:sldLayoutMkLst>
          <pc:spChg chg="mod">
            <ac:chgData name="Boyd, Robert" userId="fdcecd86-e043-48d6-8f8b-96f576a4e0ae" providerId="ADAL" clId="{6B2B2F08-A984-44A6-92A7-F58861F69D57}" dt="2025-05-28T12:47:55.828" v="1558"/>
            <ac:spMkLst>
              <pc:docMk/>
              <pc:sldMasterMk cId="2140381516" sldId="2147483648"/>
              <pc:sldLayoutMk cId="1460591963" sldId="2147483653"/>
              <ac:spMk id="2" creationId="{D21266B0-A6D4-D9E8-C4B7-D82D5F87E179}"/>
            </ac:spMkLst>
          </pc:spChg>
          <pc:spChg chg="mod">
            <ac:chgData name="Boyd, Robert" userId="fdcecd86-e043-48d6-8f8b-96f576a4e0ae" providerId="ADAL" clId="{6B2B2F08-A984-44A6-92A7-F58861F69D57}" dt="2025-05-28T12:47:55.828" v="1558"/>
            <ac:spMkLst>
              <pc:docMk/>
              <pc:sldMasterMk cId="2140381516" sldId="2147483648"/>
              <pc:sldLayoutMk cId="1460591963" sldId="2147483653"/>
              <ac:spMk id="3" creationId="{62775147-BA64-74CD-493C-34FC5D04D8AE}"/>
            </ac:spMkLst>
          </pc:spChg>
          <pc:spChg chg="mod">
            <ac:chgData name="Boyd, Robert" userId="fdcecd86-e043-48d6-8f8b-96f576a4e0ae" providerId="ADAL" clId="{6B2B2F08-A984-44A6-92A7-F58861F69D57}" dt="2025-05-28T12:47:55.828" v="1558"/>
            <ac:spMkLst>
              <pc:docMk/>
              <pc:sldMasterMk cId="2140381516" sldId="2147483648"/>
              <pc:sldLayoutMk cId="1460591963" sldId="2147483653"/>
              <ac:spMk id="4" creationId="{49B8FC90-0C76-05DE-0C02-407B40C3EF75}"/>
            </ac:spMkLst>
          </pc:spChg>
          <pc:spChg chg="mod">
            <ac:chgData name="Boyd, Robert" userId="fdcecd86-e043-48d6-8f8b-96f576a4e0ae" providerId="ADAL" clId="{6B2B2F08-A984-44A6-92A7-F58861F69D57}" dt="2025-05-28T12:47:55.828" v="1558"/>
            <ac:spMkLst>
              <pc:docMk/>
              <pc:sldMasterMk cId="2140381516" sldId="2147483648"/>
              <pc:sldLayoutMk cId="1460591963" sldId="2147483653"/>
              <ac:spMk id="5" creationId="{9ADC145B-7A04-910C-7F4A-ACFBBBFF9BE9}"/>
            </ac:spMkLst>
          </pc:spChg>
          <pc:spChg chg="mod">
            <ac:chgData name="Boyd, Robert" userId="fdcecd86-e043-48d6-8f8b-96f576a4e0ae" providerId="ADAL" clId="{6B2B2F08-A984-44A6-92A7-F58861F69D57}" dt="2025-05-28T12:47:55.828" v="1558"/>
            <ac:spMkLst>
              <pc:docMk/>
              <pc:sldMasterMk cId="2140381516" sldId="2147483648"/>
              <pc:sldLayoutMk cId="1460591963" sldId="2147483653"/>
              <ac:spMk id="6" creationId="{813AA4BD-CAA6-5F46-EAB1-F75A26DA8105}"/>
            </ac:spMkLst>
          </pc:spChg>
        </pc:sldLayoutChg>
        <pc:sldLayoutChg chg="modSp">
          <pc:chgData name="Boyd, Robert" userId="fdcecd86-e043-48d6-8f8b-96f576a4e0ae" providerId="ADAL" clId="{6B2B2F08-A984-44A6-92A7-F58861F69D57}" dt="2025-05-28T12:47:55.828" v="1558"/>
          <pc:sldLayoutMkLst>
            <pc:docMk/>
            <pc:sldMasterMk cId="2140381516" sldId="2147483648"/>
            <pc:sldLayoutMk cId="3641737398" sldId="2147483656"/>
          </pc:sldLayoutMkLst>
          <pc:spChg chg="mod">
            <ac:chgData name="Boyd, Robert" userId="fdcecd86-e043-48d6-8f8b-96f576a4e0ae" providerId="ADAL" clId="{6B2B2F08-A984-44A6-92A7-F58861F69D57}" dt="2025-05-28T12:47:55.828" v="1558"/>
            <ac:spMkLst>
              <pc:docMk/>
              <pc:sldMasterMk cId="2140381516" sldId="2147483648"/>
              <pc:sldLayoutMk cId="3641737398" sldId="2147483656"/>
              <ac:spMk id="2" creationId="{A25FA3CA-DE68-B0F2-F627-1EF22E67BF51}"/>
            </ac:spMkLst>
          </pc:spChg>
          <pc:spChg chg="mod">
            <ac:chgData name="Boyd, Robert" userId="fdcecd86-e043-48d6-8f8b-96f576a4e0ae" providerId="ADAL" clId="{6B2B2F08-A984-44A6-92A7-F58861F69D57}" dt="2025-05-28T12:47:55.828" v="1558"/>
            <ac:spMkLst>
              <pc:docMk/>
              <pc:sldMasterMk cId="2140381516" sldId="2147483648"/>
              <pc:sldLayoutMk cId="3641737398" sldId="2147483656"/>
              <ac:spMk id="3" creationId="{0B59A9DB-00E0-8C6E-481A-D283C8AAA2DD}"/>
            </ac:spMkLst>
          </pc:spChg>
          <pc:spChg chg="mod">
            <ac:chgData name="Boyd, Robert" userId="fdcecd86-e043-48d6-8f8b-96f576a4e0ae" providerId="ADAL" clId="{6B2B2F08-A984-44A6-92A7-F58861F69D57}" dt="2025-05-28T12:47:55.828" v="1558"/>
            <ac:spMkLst>
              <pc:docMk/>
              <pc:sldMasterMk cId="2140381516" sldId="2147483648"/>
              <pc:sldLayoutMk cId="3641737398" sldId="2147483656"/>
              <ac:spMk id="4" creationId="{F0175EA1-9C2A-17D0-A88B-849F3C7E1933}"/>
            </ac:spMkLst>
          </pc:spChg>
        </pc:sldLayoutChg>
        <pc:sldLayoutChg chg="modSp">
          <pc:chgData name="Boyd, Robert" userId="fdcecd86-e043-48d6-8f8b-96f576a4e0ae" providerId="ADAL" clId="{6B2B2F08-A984-44A6-92A7-F58861F69D57}" dt="2025-05-28T12:47:55.828" v="1558"/>
          <pc:sldLayoutMkLst>
            <pc:docMk/>
            <pc:sldMasterMk cId="2140381516" sldId="2147483648"/>
            <pc:sldLayoutMk cId="1244962756" sldId="2147483657"/>
          </pc:sldLayoutMkLst>
          <pc:spChg chg="mod">
            <ac:chgData name="Boyd, Robert" userId="fdcecd86-e043-48d6-8f8b-96f576a4e0ae" providerId="ADAL" clId="{6B2B2F08-A984-44A6-92A7-F58861F69D57}" dt="2025-05-28T12:47:55.828" v="1558"/>
            <ac:spMkLst>
              <pc:docMk/>
              <pc:sldMasterMk cId="2140381516" sldId="2147483648"/>
              <pc:sldLayoutMk cId="1244962756" sldId="2147483657"/>
              <ac:spMk id="2" creationId="{3EF95A53-02EF-880B-FC1C-4FF1D59584C3}"/>
            </ac:spMkLst>
          </pc:spChg>
          <pc:spChg chg="mod">
            <ac:chgData name="Boyd, Robert" userId="fdcecd86-e043-48d6-8f8b-96f576a4e0ae" providerId="ADAL" clId="{6B2B2F08-A984-44A6-92A7-F58861F69D57}" dt="2025-05-28T12:47:55.828" v="1558"/>
            <ac:spMkLst>
              <pc:docMk/>
              <pc:sldMasterMk cId="2140381516" sldId="2147483648"/>
              <pc:sldLayoutMk cId="1244962756" sldId="2147483657"/>
              <ac:spMk id="3" creationId="{F57A8556-EE85-0017-EEF3-EC53FEAA89AE}"/>
            </ac:spMkLst>
          </pc:spChg>
          <pc:spChg chg="mod">
            <ac:chgData name="Boyd, Robert" userId="fdcecd86-e043-48d6-8f8b-96f576a4e0ae" providerId="ADAL" clId="{6B2B2F08-A984-44A6-92A7-F58861F69D57}" dt="2025-05-28T12:47:55.828" v="1558"/>
            <ac:spMkLst>
              <pc:docMk/>
              <pc:sldMasterMk cId="2140381516" sldId="2147483648"/>
              <pc:sldLayoutMk cId="1244962756" sldId="2147483657"/>
              <ac:spMk id="4" creationId="{6E98C3B8-5C5B-C835-A39F-33B5275EDB05}"/>
            </ac:spMkLst>
          </pc:spChg>
        </pc:sldLayoutChg>
        <pc:sldLayoutChg chg="modSp">
          <pc:chgData name="Boyd, Robert" userId="fdcecd86-e043-48d6-8f8b-96f576a4e0ae" providerId="ADAL" clId="{6B2B2F08-A984-44A6-92A7-F58861F69D57}" dt="2025-05-28T12:47:55.828" v="1558"/>
          <pc:sldLayoutMkLst>
            <pc:docMk/>
            <pc:sldMasterMk cId="2140381516" sldId="2147483648"/>
            <pc:sldLayoutMk cId="2811501549" sldId="2147483659"/>
          </pc:sldLayoutMkLst>
          <pc:spChg chg="mod">
            <ac:chgData name="Boyd, Robert" userId="fdcecd86-e043-48d6-8f8b-96f576a4e0ae" providerId="ADAL" clId="{6B2B2F08-A984-44A6-92A7-F58861F69D57}" dt="2025-05-28T12:47:55.828" v="1558"/>
            <ac:spMkLst>
              <pc:docMk/>
              <pc:sldMasterMk cId="2140381516" sldId="2147483648"/>
              <pc:sldLayoutMk cId="2811501549" sldId="2147483659"/>
              <ac:spMk id="2" creationId="{5D013676-FA1C-2A02-CA99-6031E5CC8D9D}"/>
            </ac:spMkLst>
          </pc:spChg>
          <pc:spChg chg="mod">
            <ac:chgData name="Boyd, Robert" userId="fdcecd86-e043-48d6-8f8b-96f576a4e0ae" providerId="ADAL" clId="{6B2B2F08-A984-44A6-92A7-F58861F69D57}" dt="2025-05-28T12:47:55.828" v="1558"/>
            <ac:spMkLst>
              <pc:docMk/>
              <pc:sldMasterMk cId="2140381516" sldId="2147483648"/>
              <pc:sldLayoutMk cId="2811501549" sldId="2147483659"/>
              <ac:spMk id="3" creationId="{CD5E84BF-1DCF-2D9D-248A-E311EF31A06A}"/>
            </ac:spMkLst>
          </pc:spChg>
        </pc:sldLayoutChg>
        <pc:sldLayoutChg chg="modSp">
          <pc:chgData name="Boyd, Robert" userId="fdcecd86-e043-48d6-8f8b-96f576a4e0ae" providerId="ADAL" clId="{6B2B2F08-A984-44A6-92A7-F58861F69D57}" dt="2025-05-28T12:47:55.828" v="1558"/>
          <pc:sldLayoutMkLst>
            <pc:docMk/>
            <pc:sldMasterMk cId="2140381516" sldId="2147483648"/>
            <pc:sldLayoutMk cId="1821595206" sldId="2147483660"/>
          </pc:sldLayoutMkLst>
          <pc:spChg chg="mod">
            <ac:chgData name="Boyd, Robert" userId="fdcecd86-e043-48d6-8f8b-96f576a4e0ae" providerId="ADAL" clId="{6B2B2F08-A984-44A6-92A7-F58861F69D57}" dt="2025-05-28T12:47:55.828" v="1558"/>
            <ac:spMkLst>
              <pc:docMk/>
              <pc:sldMasterMk cId="2140381516" sldId="2147483648"/>
              <pc:sldLayoutMk cId="1821595206" sldId="2147483660"/>
              <ac:spMk id="2" creationId="{00000000-0000-0000-0000-000000000000}"/>
            </ac:spMkLst>
          </pc:spChg>
          <pc:spChg chg="mod">
            <ac:chgData name="Boyd, Robert" userId="fdcecd86-e043-48d6-8f8b-96f576a4e0ae" providerId="ADAL" clId="{6B2B2F08-A984-44A6-92A7-F58861F69D57}" dt="2025-05-28T12:47:55.828" v="1558"/>
            <ac:spMkLst>
              <pc:docMk/>
              <pc:sldMasterMk cId="2140381516" sldId="2147483648"/>
              <pc:sldLayoutMk cId="1821595206" sldId="2147483660"/>
              <ac:spMk id="4" creationId="{00000000-0000-0000-0000-000000000000}"/>
            </ac:spMkLst>
          </pc:spChg>
          <pc:spChg chg="mod">
            <ac:chgData name="Boyd, Robert" userId="fdcecd86-e043-48d6-8f8b-96f576a4e0ae" providerId="ADAL" clId="{6B2B2F08-A984-44A6-92A7-F58861F69D57}" dt="2025-05-28T12:47:55.828" v="1558"/>
            <ac:spMkLst>
              <pc:docMk/>
              <pc:sldMasterMk cId="2140381516" sldId="2147483648"/>
              <pc:sldLayoutMk cId="1821595206" sldId="2147483660"/>
              <ac:spMk id="5" creationId="{00000000-0000-0000-0000-000000000000}"/>
            </ac:spMkLst>
          </pc:spChg>
          <pc:spChg chg="mod">
            <ac:chgData name="Boyd, Robert" userId="fdcecd86-e043-48d6-8f8b-96f576a4e0ae" providerId="ADAL" clId="{6B2B2F08-A984-44A6-92A7-F58861F69D57}" dt="2025-05-28T12:47:55.828" v="1558"/>
            <ac:spMkLst>
              <pc:docMk/>
              <pc:sldMasterMk cId="2140381516" sldId="2147483648"/>
              <pc:sldLayoutMk cId="1821595206" sldId="2147483660"/>
              <ac:spMk id="6" creationId="{00000000-0000-0000-0000-000000000000}"/>
            </ac:spMkLst>
          </pc:spChg>
        </pc:sldLayoutChg>
      </pc:sldMasterChg>
    </pc:docChg>
  </pc:docChgLst>
  <pc:docChgLst>
    <pc:chgData name="Pakkala, Patti" userId="S::ppakkala@pwcgov.org::453b84ef-365c-4609-b8dc-88f300f06d95" providerId="AD" clId="Web-{9D5F2826-0938-22CD-4473-C2B3EBB2D3DF}"/>
    <pc:docChg chg="modSld">
      <pc:chgData name="Pakkala, Patti" userId="S::ppakkala@pwcgov.org::453b84ef-365c-4609-b8dc-88f300f06d95" providerId="AD" clId="Web-{9D5F2826-0938-22CD-4473-C2B3EBB2D3DF}" dt="2025-05-28T20:40:42.890" v="3" actId="1076"/>
      <pc:docMkLst>
        <pc:docMk/>
      </pc:docMkLst>
      <pc:sldChg chg="modSp">
        <pc:chgData name="Pakkala, Patti" userId="S::ppakkala@pwcgov.org::453b84ef-365c-4609-b8dc-88f300f06d95" providerId="AD" clId="Web-{9D5F2826-0938-22CD-4473-C2B3EBB2D3DF}" dt="2025-05-28T20:40:42.890" v="3" actId="1076"/>
        <pc:sldMkLst>
          <pc:docMk/>
          <pc:sldMk cId="4069503309" sldId="279"/>
        </pc:sldMkLst>
        <pc:picChg chg="mod">
          <ac:chgData name="Pakkala, Patti" userId="S::ppakkala@pwcgov.org::453b84ef-365c-4609-b8dc-88f300f06d95" providerId="AD" clId="Web-{9D5F2826-0938-22CD-4473-C2B3EBB2D3DF}" dt="2025-05-28T20:40:41.953" v="2" actId="1076"/>
          <ac:picMkLst>
            <pc:docMk/>
            <pc:sldMk cId="4069503309" sldId="279"/>
            <ac:picMk id="22" creationId="{EA454EF3-DE00-435B-D0F1-DFE2CFF57E43}"/>
          </ac:picMkLst>
        </pc:picChg>
        <pc:picChg chg="mod">
          <ac:chgData name="Pakkala, Patti" userId="S::ppakkala@pwcgov.org::453b84ef-365c-4609-b8dc-88f300f06d95" providerId="AD" clId="Web-{9D5F2826-0938-22CD-4473-C2B3EBB2D3DF}" dt="2025-05-28T20:40:42.890" v="3" actId="1076"/>
          <ac:picMkLst>
            <pc:docMk/>
            <pc:sldMk cId="4069503309" sldId="279"/>
            <ac:picMk id="28" creationId="{B0FC764A-CB6E-B4B0-B3FF-FA3458F06E8A}"/>
          </ac:picMkLst>
        </pc:picChg>
      </pc:sldChg>
    </pc:docChg>
  </pc:docChgLst>
  <pc:docChgLst>
    <pc:chgData name="Barrett, Bryce" userId="cebf7253-fd22-4832-ac11-64a6c893b5d6" providerId="ADAL" clId="{51E22F8B-B0C9-459C-AE24-0834E40B65C2}"/>
    <pc:docChg chg="modSld">
      <pc:chgData name="Barrett, Bryce" userId="cebf7253-fd22-4832-ac11-64a6c893b5d6" providerId="ADAL" clId="{51E22F8B-B0C9-459C-AE24-0834E40B65C2}" dt="2025-05-29T12:55:54.673" v="98" actId="20577"/>
      <pc:docMkLst>
        <pc:docMk/>
      </pc:docMkLst>
      <pc:sldChg chg="modSp mod">
        <pc:chgData name="Barrett, Bryce" userId="cebf7253-fd22-4832-ac11-64a6c893b5d6" providerId="ADAL" clId="{51E22F8B-B0C9-459C-AE24-0834E40B65C2}" dt="2025-05-29T12:50:12.787" v="39" actId="20577"/>
        <pc:sldMkLst>
          <pc:docMk/>
          <pc:sldMk cId="1801206483" sldId="273"/>
        </pc:sldMkLst>
        <pc:spChg chg="mod">
          <ac:chgData name="Barrett, Bryce" userId="cebf7253-fd22-4832-ac11-64a6c893b5d6" providerId="ADAL" clId="{51E22F8B-B0C9-459C-AE24-0834E40B65C2}" dt="2025-05-29T12:50:12.787" v="39" actId="20577"/>
          <ac:spMkLst>
            <pc:docMk/>
            <pc:sldMk cId="1801206483" sldId="273"/>
            <ac:spMk id="4" creationId="{81F4E3C4-1191-825A-6EA8-C860385B8A66}"/>
          </ac:spMkLst>
        </pc:spChg>
      </pc:sldChg>
      <pc:sldChg chg="modSp mod">
        <pc:chgData name="Barrett, Bryce" userId="cebf7253-fd22-4832-ac11-64a6c893b5d6" providerId="ADAL" clId="{51E22F8B-B0C9-459C-AE24-0834E40B65C2}" dt="2025-05-29T12:52:49.144" v="67" actId="20577"/>
        <pc:sldMkLst>
          <pc:docMk/>
          <pc:sldMk cId="3313238583" sldId="284"/>
        </pc:sldMkLst>
        <pc:spChg chg="mod">
          <ac:chgData name="Barrett, Bryce" userId="cebf7253-fd22-4832-ac11-64a6c893b5d6" providerId="ADAL" clId="{51E22F8B-B0C9-459C-AE24-0834E40B65C2}" dt="2025-05-29T12:52:40.613" v="55" actId="404"/>
          <ac:spMkLst>
            <pc:docMk/>
            <pc:sldMk cId="3313238583" sldId="284"/>
            <ac:spMk id="10" creationId="{0348C64D-5CE5-FE4B-21C9-817DE4410A3F}"/>
          </ac:spMkLst>
        </pc:spChg>
        <pc:spChg chg="mod">
          <ac:chgData name="Barrett, Bryce" userId="cebf7253-fd22-4832-ac11-64a6c893b5d6" providerId="ADAL" clId="{51E22F8B-B0C9-459C-AE24-0834E40B65C2}" dt="2025-05-29T12:52:49.144" v="67" actId="20577"/>
          <ac:spMkLst>
            <pc:docMk/>
            <pc:sldMk cId="3313238583" sldId="284"/>
            <ac:spMk id="11" creationId="{1F855179-7267-0AD7-F96E-301F094FFF14}"/>
          </ac:spMkLst>
        </pc:spChg>
      </pc:sldChg>
      <pc:sldChg chg="modSp mod">
        <pc:chgData name="Barrett, Bryce" userId="cebf7253-fd22-4832-ac11-64a6c893b5d6" providerId="ADAL" clId="{51E22F8B-B0C9-459C-AE24-0834E40B65C2}" dt="2025-05-29T12:53:45.267" v="79" actId="20577"/>
        <pc:sldMkLst>
          <pc:docMk/>
          <pc:sldMk cId="209807993" sldId="286"/>
        </pc:sldMkLst>
        <pc:spChg chg="mod">
          <ac:chgData name="Barrett, Bryce" userId="cebf7253-fd22-4832-ac11-64a6c893b5d6" providerId="ADAL" clId="{51E22F8B-B0C9-459C-AE24-0834E40B65C2}" dt="2025-05-29T12:53:45.267" v="79" actId="20577"/>
          <ac:spMkLst>
            <pc:docMk/>
            <pc:sldMk cId="209807993" sldId="286"/>
            <ac:spMk id="6" creationId="{34FB800A-1FE2-EE02-C053-E38212C58F3C}"/>
          </ac:spMkLst>
        </pc:spChg>
      </pc:sldChg>
      <pc:sldChg chg="modSp mod">
        <pc:chgData name="Barrett, Bryce" userId="cebf7253-fd22-4832-ac11-64a6c893b5d6" providerId="ADAL" clId="{51E22F8B-B0C9-459C-AE24-0834E40B65C2}" dt="2025-05-29T12:54:37.782" v="97" actId="20577"/>
        <pc:sldMkLst>
          <pc:docMk/>
          <pc:sldMk cId="1914409612" sldId="287"/>
        </pc:sldMkLst>
        <pc:spChg chg="mod">
          <ac:chgData name="Barrett, Bryce" userId="cebf7253-fd22-4832-ac11-64a6c893b5d6" providerId="ADAL" clId="{51E22F8B-B0C9-459C-AE24-0834E40B65C2}" dt="2025-05-29T12:54:37.782" v="97" actId="20577"/>
          <ac:spMkLst>
            <pc:docMk/>
            <pc:sldMk cId="1914409612" sldId="287"/>
            <ac:spMk id="9" creationId="{0F0A9A8B-AE47-E013-1D42-309315047248}"/>
          </ac:spMkLst>
        </pc:spChg>
      </pc:sldChg>
      <pc:sldChg chg="modSp mod">
        <pc:chgData name="Barrett, Bryce" userId="cebf7253-fd22-4832-ac11-64a6c893b5d6" providerId="ADAL" clId="{51E22F8B-B0C9-459C-AE24-0834E40B65C2}" dt="2025-05-29T12:55:54.673" v="98" actId="20577"/>
        <pc:sldMkLst>
          <pc:docMk/>
          <pc:sldMk cId="1046111868" sldId="288"/>
        </pc:sldMkLst>
        <pc:spChg chg="mod">
          <ac:chgData name="Barrett, Bryce" userId="cebf7253-fd22-4832-ac11-64a6c893b5d6" providerId="ADAL" clId="{51E22F8B-B0C9-459C-AE24-0834E40B65C2}" dt="2025-05-29T12:55:54.673" v="98" actId="20577"/>
          <ac:spMkLst>
            <pc:docMk/>
            <pc:sldMk cId="1046111868" sldId="288"/>
            <ac:spMk id="4" creationId="{6EA5B699-0C62-89EB-7B9B-A18D20900F02}"/>
          </ac:spMkLst>
        </pc:spChg>
      </pc:sldChg>
    </pc:docChg>
  </pc:docChgLst>
  <pc:docChgLst>
    <pc:chgData name="Gonzalez, Katherine" userId="S::kgonzalez3@pwcgov.org::7cdd61d4-435d-4527-bc76-b9aabdc90531" providerId="AD" clId="Web-{774A1A83-F427-3449-5BD1-CEC420A0A420}"/>
    <pc:docChg chg="modSld">
      <pc:chgData name="Gonzalez, Katherine" userId="S::kgonzalez3@pwcgov.org::7cdd61d4-435d-4527-bc76-b9aabdc90531" providerId="AD" clId="Web-{774A1A83-F427-3449-5BD1-CEC420A0A420}" dt="2025-05-29T15:21:30.425" v="432" actId="20577"/>
      <pc:docMkLst>
        <pc:docMk/>
      </pc:docMkLst>
      <pc:sldChg chg="addSp delSp modSp addAnim delAnim">
        <pc:chgData name="Gonzalez, Katherine" userId="S::kgonzalez3@pwcgov.org::7cdd61d4-435d-4527-bc76-b9aabdc90531" providerId="AD" clId="Web-{774A1A83-F427-3449-5BD1-CEC420A0A420}" dt="2025-05-29T15:21:30.425" v="432" actId="20577"/>
        <pc:sldMkLst>
          <pc:docMk/>
          <pc:sldMk cId="1889350693" sldId="256"/>
        </pc:sldMkLst>
        <pc:spChg chg="del mod">
          <ac:chgData name="Gonzalez, Katherine" userId="S::kgonzalez3@pwcgov.org::7cdd61d4-435d-4527-bc76-b9aabdc90531" providerId="AD" clId="Web-{774A1A83-F427-3449-5BD1-CEC420A0A420}" dt="2025-05-29T15:03:08.663" v="4"/>
          <ac:spMkLst>
            <pc:docMk/>
            <pc:sldMk cId="1889350693" sldId="256"/>
            <ac:spMk id="5" creationId="{6FCC0D0E-BA48-7748-5B39-9F84785120F8}"/>
          </ac:spMkLst>
        </pc:spChg>
        <pc:spChg chg="add mod">
          <ac:chgData name="Gonzalez, Katherine" userId="S::kgonzalez3@pwcgov.org::7cdd61d4-435d-4527-bc76-b9aabdc90531" providerId="AD" clId="Web-{774A1A83-F427-3449-5BD1-CEC420A0A420}" dt="2025-05-29T15:07:09.193" v="124" actId="20577"/>
          <ac:spMkLst>
            <pc:docMk/>
            <pc:sldMk cId="1889350693" sldId="256"/>
            <ac:spMk id="7" creationId="{32DAAA87-3A95-0303-8666-F9904A8A6DC2}"/>
          </ac:spMkLst>
        </pc:spChg>
        <pc:spChg chg="add mod">
          <ac:chgData name="Gonzalez, Katherine" userId="S::kgonzalez3@pwcgov.org::7cdd61d4-435d-4527-bc76-b9aabdc90531" providerId="AD" clId="Web-{774A1A83-F427-3449-5BD1-CEC420A0A420}" dt="2025-05-29T15:07:24.349" v="145" actId="20577"/>
          <ac:spMkLst>
            <pc:docMk/>
            <pc:sldMk cId="1889350693" sldId="256"/>
            <ac:spMk id="9" creationId="{1F6C5520-C2B2-0210-6FB7-87C2F892D17F}"/>
          </ac:spMkLst>
        </pc:spChg>
        <pc:spChg chg="add mod">
          <ac:chgData name="Gonzalez, Katherine" userId="S::kgonzalez3@pwcgov.org::7cdd61d4-435d-4527-bc76-b9aabdc90531" providerId="AD" clId="Web-{774A1A83-F427-3449-5BD1-CEC420A0A420}" dt="2025-05-29T15:12:20.708" v="276" actId="20577"/>
          <ac:spMkLst>
            <pc:docMk/>
            <pc:sldMk cId="1889350693" sldId="256"/>
            <ac:spMk id="11" creationId="{F19EC63D-91DD-F6CA-2AEA-47081B8E5651}"/>
          </ac:spMkLst>
        </pc:spChg>
        <pc:spChg chg="add mod">
          <ac:chgData name="Gonzalez, Katherine" userId="S::kgonzalez3@pwcgov.org::7cdd61d4-435d-4527-bc76-b9aabdc90531" providerId="AD" clId="Web-{774A1A83-F427-3449-5BD1-CEC420A0A420}" dt="2025-05-29T15:13:49.973" v="347" actId="20577"/>
          <ac:spMkLst>
            <pc:docMk/>
            <pc:sldMk cId="1889350693" sldId="256"/>
            <ac:spMk id="13" creationId="{877CBAFB-F44D-8687-FC87-BB18B052D815}"/>
          </ac:spMkLst>
        </pc:spChg>
        <pc:spChg chg="add mod">
          <ac:chgData name="Gonzalez, Katherine" userId="S::kgonzalez3@pwcgov.org::7cdd61d4-435d-4527-bc76-b9aabdc90531" providerId="AD" clId="Web-{774A1A83-F427-3449-5BD1-CEC420A0A420}" dt="2025-05-29T15:17:05.426" v="379" actId="1076"/>
          <ac:spMkLst>
            <pc:docMk/>
            <pc:sldMk cId="1889350693" sldId="256"/>
            <ac:spMk id="15" creationId="{F149CD9B-8734-617D-6FA5-61805DBF61E9}"/>
          </ac:spMkLst>
        </pc:spChg>
        <pc:spChg chg="add mod">
          <ac:chgData name="Gonzalez, Katherine" userId="S::kgonzalez3@pwcgov.org::7cdd61d4-435d-4527-bc76-b9aabdc90531" providerId="AD" clId="Web-{774A1A83-F427-3449-5BD1-CEC420A0A420}" dt="2025-05-29T15:17:21.395" v="386" actId="20577"/>
          <ac:spMkLst>
            <pc:docMk/>
            <pc:sldMk cId="1889350693" sldId="256"/>
            <ac:spMk id="16" creationId="{3AE4BED8-4C41-D04D-92E6-21AF3A146340}"/>
          </ac:spMkLst>
        </pc:spChg>
        <pc:spChg chg="add del">
          <ac:chgData name="Gonzalez, Katherine" userId="S::kgonzalez3@pwcgov.org::7cdd61d4-435d-4527-bc76-b9aabdc90531" providerId="AD" clId="Web-{774A1A83-F427-3449-5BD1-CEC420A0A420}" dt="2025-05-29T15:20:11.972" v="389"/>
          <ac:spMkLst>
            <pc:docMk/>
            <pc:sldMk cId="1889350693" sldId="256"/>
            <ac:spMk id="18" creationId="{02E9BE32-5D42-08BB-13ED-9CCC6BAA17D5}"/>
          </ac:spMkLst>
        </pc:spChg>
        <pc:spChg chg="add mod">
          <ac:chgData name="Gonzalez, Katherine" userId="S::kgonzalez3@pwcgov.org::7cdd61d4-435d-4527-bc76-b9aabdc90531" providerId="AD" clId="Web-{774A1A83-F427-3449-5BD1-CEC420A0A420}" dt="2025-05-29T15:21:30.425" v="432" actId="20577"/>
          <ac:spMkLst>
            <pc:docMk/>
            <pc:sldMk cId="1889350693" sldId="256"/>
            <ac:spMk id="19" creationId="{87A386F2-D822-C1A0-D053-475D8D182C9D}"/>
          </ac:spMkLst>
        </pc:spChg>
        <pc:picChg chg="add del mod">
          <ac:chgData name="Gonzalez, Katherine" userId="S::kgonzalez3@pwcgov.org::7cdd61d4-435d-4527-bc76-b9aabdc90531" providerId="AD" clId="Web-{774A1A83-F427-3449-5BD1-CEC420A0A420}" dt="2025-05-29T15:14:10.989" v="351"/>
          <ac:picMkLst>
            <pc:docMk/>
            <pc:sldMk cId="1889350693" sldId="256"/>
            <ac:picMk id="3" creationId="{3D22326C-27F8-CF31-E6B5-C998890DB962}"/>
          </ac:picMkLst>
        </pc:picChg>
        <pc:picChg chg="add mod">
          <ac:chgData name="Gonzalez, Katherine" userId="S::kgonzalez3@pwcgov.org::7cdd61d4-435d-4527-bc76-b9aabdc90531" providerId="AD" clId="Web-{774A1A83-F427-3449-5BD1-CEC420A0A420}" dt="2025-05-29T15:21:17.628" v="430" actId="1076"/>
          <ac:picMkLst>
            <pc:docMk/>
            <pc:sldMk cId="1889350693" sldId="256"/>
            <ac:picMk id="14" creationId="{9B8DA603-1515-F35A-17CA-14AC3DAD2BDD}"/>
          </ac:picMkLst>
        </pc:picChg>
      </pc:sldChg>
    </pc:docChg>
  </pc:docChgLst>
  <pc:docChgLst>
    <pc:chgData name="Boyd, Robert" userId="S::rboyd1@pwcgov.org::fdcecd86-e043-48d6-8f8b-96f576a4e0ae" providerId="AD" clId="Web-{9AD3DF82-5442-8517-CECB-7D72B404C368}"/>
    <pc:docChg chg="modSld">
      <pc:chgData name="Boyd, Robert" userId="S::rboyd1@pwcgov.org::fdcecd86-e043-48d6-8f8b-96f576a4e0ae" providerId="AD" clId="Web-{9AD3DF82-5442-8517-CECB-7D72B404C368}" dt="2025-05-29T13:29:06.796" v="30" actId="1076"/>
      <pc:docMkLst>
        <pc:docMk/>
      </pc:docMkLst>
      <pc:sldChg chg="modSp">
        <pc:chgData name="Boyd, Robert" userId="S::rboyd1@pwcgov.org::fdcecd86-e043-48d6-8f8b-96f576a4e0ae" providerId="AD" clId="Web-{9AD3DF82-5442-8517-CECB-7D72B404C368}" dt="2025-05-29T13:29:06.796" v="30" actId="1076"/>
        <pc:sldMkLst>
          <pc:docMk/>
          <pc:sldMk cId="209807993" sldId="286"/>
        </pc:sldMkLst>
        <pc:spChg chg="mod">
          <ac:chgData name="Boyd, Robert" userId="S::rboyd1@pwcgov.org::fdcecd86-e043-48d6-8f8b-96f576a4e0ae" providerId="AD" clId="Web-{9AD3DF82-5442-8517-CECB-7D72B404C368}" dt="2025-05-29T13:29:06.780" v="29" actId="1076"/>
          <ac:spMkLst>
            <pc:docMk/>
            <pc:sldMk cId="209807993" sldId="286"/>
            <ac:spMk id="5" creationId="{5523F067-0D93-CB06-5A82-E6804256C232}"/>
          </ac:spMkLst>
        </pc:spChg>
        <pc:spChg chg="mod">
          <ac:chgData name="Boyd, Robert" userId="S::rboyd1@pwcgov.org::fdcecd86-e043-48d6-8f8b-96f576a4e0ae" providerId="AD" clId="Web-{9AD3DF82-5442-8517-CECB-7D72B404C368}" dt="2025-05-29T13:29:06.796" v="30" actId="1076"/>
          <ac:spMkLst>
            <pc:docMk/>
            <pc:sldMk cId="209807993" sldId="286"/>
            <ac:spMk id="6" creationId="{34FB800A-1FE2-EE02-C053-E38212C58F3C}"/>
          </ac:spMkLst>
        </pc:spChg>
        <pc:spChg chg="mod">
          <ac:chgData name="Boyd, Robert" userId="S::rboyd1@pwcgov.org::fdcecd86-e043-48d6-8f8b-96f576a4e0ae" providerId="AD" clId="Web-{9AD3DF82-5442-8517-CECB-7D72B404C368}" dt="2025-05-29T13:29:06.780" v="28" actId="1076"/>
          <ac:spMkLst>
            <pc:docMk/>
            <pc:sldMk cId="209807993" sldId="286"/>
            <ac:spMk id="7" creationId="{66030B4F-DF9A-81DD-1A4A-FF1B49BC8A16}"/>
          </ac:spMkLst>
        </pc:spChg>
        <pc:spChg chg="mod">
          <ac:chgData name="Boyd, Robert" userId="S::rboyd1@pwcgov.org::fdcecd86-e043-48d6-8f8b-96f576a4e0ae" providerId="AD" clId="Web-{9AD3DF82-5442-8517-CECB-7D72B404C368}" dt="2025-05-29T13:28:59.717" v="26" actId="1076"/>
          <ac:spMkLst>
            <pc:docMk/>
            <pc:sldMk cId="209807993" sldId="286"/>
            <ac:spMk id="8" creationId="{4A753290-BF4D-E50C-DFF0-E6613FE45419}"/>
          </ac:spMkLst>
        </pc:spChg>
        <pc:picChg chg="mod">
          <ac:chgData name="Boyd, Robert" userId="S::rboyd1@pwcgov.org::fdcecd86-e043-48d6-8f8b-96f576a4e0ae" providerId="AD" clId="Web-{9AD3DF82-5442-8517-CECB-7D72B404C368}" dt="2025-05-29T13:28:59.733" v="27" actId="1076"/>
          <ac:picMkLst>
            <pc:docMk/>
            <pc:sldMk cId="209807993" sldId="286"/>
            <ac:picMk id="23" creationId="{C5C8B22D-B8E4-F229-0565-5380568E8112}"/>
          </ac:picMkLst>
        </pc:picChg>
      </pc:sldChg>
      <pc:sldChg chg="modSp">
        <pc:chgData name="Boyd, Robert" userId="S::rboyd1@pwcgov.org::fdcecd86-e043-48d6-8f8b-96f576a4e0ae" providerId="AD" clId="Web-{9AD3DF82-5442-8517-CECB-7D72B404C368}" dt="2025-05-29T13:19:54.545" v="7" actId="1076"/>
        <pc:sldMkLst>
          <pc:docMk/>
          <pc:sldMk cId="1914409612" sldId="287"/>
        </pc:sldMkLst>
        <pc:spChg chg="mod">
          <ac:chgData name="Boyd, Robert" userId="S::rboyd1@pwcgov.org::fdcecd86-e043-48d6-8f8b-96f576a4e0ae" providerId="AD" clId="Web-{9AD3DF82-5442-8517-CECB-7D72B404C368}" dt="2025-05-29T13:19:54.529" v="6" actId="1076"/>
          <ac:spMkLst>
            <pc:docMk/>
            <pc:sldMk cId="1914409612" sldId="287"/>
            <ac:spMk id="8" creationId="{E496F226-D02B-F89D-7F59-BCBBA262A9AB}"/>
          </ac:spMkLst>
        </pc:spChg>
        <pc:spChg chg="mod">
          <ac:chgData name="Boyd, Robert" userId="S::rboyd1@pwcgov.org::fdcecd86-e043-48d6-8f8b-96f576a4e0ae" providerId="AD" clId="Web-{9AD3DF82-5442-8517-CECB-7D72B404C368}" dt="2025-05-29T13:19:48.748" v="4" actId="1076"/>
          <ac:spMkLst>
            <pc:docMk/>
            <pc:sldMk cId="1914409612" sldId="287"/>
            <ac:spMk id="13" creationId="{08AA07E1-82C9-968C-C12D-D8AF28287AD3}"/>
          </ac:spMkLst>
        </pc:spChg>
        <pc:picChg chg="mod">
          <ac:chgData name="Boyd, Robert" userId="S::rboyd1@pwcgov.org::fdcecd86-e043-48d6-8f8b-96f576a4e0ae" providerId="AD" clId="Web-{9AD3DF82-5442-8517-CECB-7D72B404C368}" dt="2025-05-29T13:19:54.545" v="7" actId="1076"/>
          <ac:picMkLst>
            <pc:docMk/>
            <pc:sldMk cId="1914409612" sldId="287"/>
            <ac:picMk id="23" creationId="{AF33593B-D61F-E648-9AA8-090CB420A76A}"/>
          </ac:picMkLst>
        </pc:picChg>
        <pc:picChg chg="mod">
          <ac:chgData name="Boyd, Robert" userId="S::rboyd1@pwcgov.org::fdcecd86-e043-48d6-8f8b-96f576a4e0ae" providerId="AD" clId="Web-{9AD3DF82-5442-8517-CECB-7D72B404C368}" dt="2025-05-29T13:19:48.748" v="5" actId="1076"/>
          <ac:picMkLst>
            <pc:docMk/>
            <pc:sldMk cId="1914409612" sldId="287"/>
            <ac:picMk id="27" creationId="{DC54FABA-1C81-E375-E45F-87B7388DE8EC}"/>
          </ac:picMkLst>
        </pc:picChg>
      </pc:sldChg>
      <pc:sldChg chg="addSp modSp">
        <pc:chgData name="Boyd, Robert" userId="S::rboyd1@pwcgov.org::fdcecd86-e043-48d6-8f8b-96f576a4e0ae" providerId="AD" clId="Web-{9AD3DF82-5442-8517-CECB-7D72B404C368}" dt="2025-05-29T13:28:36.124" v="25" actId="20577"/>
        <pc:sldMkLst>
          <pc:docMk/>
          <pc:sldMk cId="2265981429" sldId="289"/>
        </pc:sldMkLst>
        <pc:spChg chg="mod">
          <ac:chgData name="Boyd, Robert" userId="S::rboyd1@pwcgov.org::fdcecd86-e043-48d6-8f8b-96f576a4e0ae" providerId="AD" clId="Web-{9AD3DF82-5442-8517-CECB-7D72B404C368}" dt="2025-05-29T13:28:36.124" v="25" actId="20577"/>
          <ac:spMkLst>
            <pc:docMk/>
            <pc:sldMk cId="2265981429" sldId="289"/>
            <ac:spMk id="14" creationId="{67E65B35-31F6-35BD-4F34-31D76E00244E}"/>
          </ac:spMkLst>
        </pc:spChg>
        <pc:picChg chg="add mod modCrop">
          <ac:chgData name="Boyd, Robert" userId="S::rboyd1@pwcgov.org::fdcecd86-e043-48d6-8f8b-96f576a4e0ae" providerId="AD" clId="Web-{9AD3DF82-5442-8517-CECB-7D72B404C368}" dt="2025-05-29T13:27:48.889" v="18" actId="1076"/>
          <ac:picMkLst>
            <pc:docMk/>
            <pc:sldMk cId="2265981429" sldId="289"/>
            <ac:picMk id="4" creationId="{01920F38-BD12-4E3F-4C42-005337E31AE2}"/>
          </ac:picMkLst>
        </pc:picChg>
      </pc:sldChg>
    </pc:docChg>
  </pc:docChgLst>
  <pc:docChgLst>
    <pc:chgData name="Pakkala, Patti" userId="S::ppakkala@pwcgov.org::453b84ef-365c-4609-b8dc-88f300f06d95" providerId="AD" clId="Web-{A96CCBB9-03AF-5915-DFC6-B0ED24EFE6DF}"/>
    <pc:docChg chg="modSld">
      <pc:chgData name="Pakkala, Patti" userId="S::ppakkala@pwcgov.org::453b84ef-365c-4609-b8dc-88f300f06d95" providerId="AD" clId="Web-{A96CCBB9-03AF-5915-DFC6-B0ED24EFE6DF}" dt="2025-05-28T19:30:03.452" v="633" actId="1076"/>
      <pc:docMkLst>
        <pc:docMk/>
      </pc:docMkLst>
      <pc:sldChg chg="modSp">
        <pc:chgData name="Pakkala, Patti" userId="S::ppakkala@pwcgov.org::453b84ef-365c-4609-b8dc-88f300f06d95" providerId="AD" clId="Web-{A96CCBB9-03AF-5915-DFC6-B0ED24EFE6DF}" dt="2025-05-28T19:22:01.148" v="528" actId="14100"/>
        <pc:sldMkLst>
          <pc:docMk/>
          <pc:sldMk cId="3392414275" sldId="270"/>
        </pc:sldMkLst>
        <pc:spChg chg="mod">
          <ac:chgData name="Pakkala, Patti" userId="S::ppakkala@pwcgov.org::453b84ef-365c-4609-b8dc-88f300f06d95" providerId="AD" clId="Web-{A96CCBB9-03AF-5915-DFC6-B0ED24EFE6DF}" dt="2025-05-28T19:22:01.148" v="528" actId="14100"/>
          <ac:spMkLst>
            <pc:docMk/>
            <pc:sldMk cId="3392414275" sldId="270"/>
            <ac:spMk id="6" creationId="{746AE772-B35F-9489-ED8F-50CBFB6351CE}"/>
          </ac:spMkLst>
        </pc:spChg>
      </pc:sldChg>
      <pc:sldChg chg="addSp modSp">
        <pc:chgData name="Pakkala, Patti" userId="S::ppakkala@pwcgov.org::453b84ef-365c-4609-b8dc-88f300f06d95" providerId="AD" clId="Web-{A96CCBB9-03AF-5915-DFC6-B0ED24EFE6DF}" dt="2025-05-28T19:20:35.850" v="522" actId="1076"/>
        <pc:sldMkLst>
          <pc:docMk/>
          <pc:sldMk cId="1801206483" sldId="273"/>
        </pc:sldMkLst>
        <pc:spChg chg="mod">
          <ac:chgData name="Pakkala, Patti" userId="S::ppakkala@pwcgov.org::453b84ef-365c-4609-b8dc-88f300f06d95" providerId="AD" clId="Web-{A96CCBB9-03AF-5915-DFC6-B0ED24EFE6DF}" dt="2025-05-28T19:20:35.850" v="522" actId="1076"/>
          <ac:spMkLst>
            <pc:docMk/>
            <pc:sldMk cId="1801206483" sldId="273"/>
            <ac:spMk id="3" creationId="{6C9822C4-0D86-A659-E72E-3207F73EDAE5}"/>
          </ac:spMkLst>
        </pc:spChg>
        <pc:spChg chg="add mod">
          <ac:chgData name="Pakkala, Patti" userId="S::ppakkala@pwcgov.org::453b84ef-365c-4609-b8dc-88f300f06d95" providerId="AD" clId="Web-{A96CCBB9-03AF-5915-DFC6-B0ED24EFE6DF}" dt="2025-05-28T19:20:31.381" v="521" actId="1076"/>
          <ac:spMkLst>
            <pc:docMk/>
            <pc:sldMk cId="1801206483" sldId="273"/>
            <ac:spMk id="4" creationId="{81F4E3C4-1191-825A-6EA8-C860385B8A66}"/>
          </ac:spMkLst>
        </pc:spChg>
        <pc:spChg chg="mod">
          <ac:chgData name="Pakkala, Patti" userId="S::ppakkala@pwcgov.org::453b84ef-365c-4609-b8dc-88f300f06d95" providerId="AD" clId="Web-{A96CCBB9-03AF-5915-DFC6-B0ED24EFE6DF}" dt="2025-05-28T19:18:06.629" v="380" actId="14100"/>
          <ac:spMkLst>
            <pc:docMk/>
            <pc:sldMk cId="1801206483" sldId="273"/>
            <ac:spMk id="7" creationId="{55B03D70-BD0D-C7CB-0C3E-451E034F3111}"/>
          </ac:spMkLst>
        </pc:spChg>
      </pc:sldChg>
      <pc:sldChg chg="modSp">
        <pc:chgData name="Pakkala, Patti" userId="S::ppakkala@pwcgov.org::453b84ef-365c-4609-b8dc-88f300f06d95" providerId="AD" clId="Web-{A96CCBB9-03AF-5915-DFC6-B0ED24EFE6DF}" dt="2025-05-28T19:13:07.687" v="269" actId="20577"/>
        <pc:sldMkLst>
          <pc:docMk/>
          <pc:sldMk cId="914897845" sldId="280"/>
        </pc:sldMkLst>
        <pc:spChg chg="mod">
          <ac:chgData name="Pakkala, Patti" userId="S::ppakkala@pwcgov.org::453b84ef-365c-4609-b8dc-88f300f06d95" providerId="AD" clId="Web-{A96CCBB9-03AF-5915-DFC6-B0ED24EFE6DF}" dt="2025-05-28T19:10:14.809" v="151" actId="20577"/>
          <ac:spMkLst>
            <pc:docMk/>
            <pc:sldMk cId="914897845" sldId="280"/>
            <ac:spMk id="3" creationId="{42F165C5-9F03-0027-BEFF-C962E603100E}"/>
          </ac:spMkLst>
        </pc:spChg>
        <pc:spChg chg="mod">
          <ac:chgData name="Pakkala, Patti" userId="S::ppakkala@pwcgov.org::453b84ef-365c-4609-b8dc-88f300f06d95" providerId="AD" clId="Web-{A96CCBB9-03AF-5915-DFC6-B0ED24EFE6DF}" dt="2025-05-28T19:13:07.687" v="269" actId="20577"/>
          <ac:spMkLst>
            <pc:docMk/>
            <pc:sldMk cId="914897845" sldId="280"/>
            <ac:spMk id="6" creationId="{6E41657D-85CE-E8D4-985B-D8146B7BAA82}"/>
          </ac:spMkLst>
        </pc:spChg>
      </pc:sldChg>
      <pc:sldChg chg="modSp">
        <pc:chgData name="Pakkala, Patti" userId="S::ppakkala@pwcgov.org::453b84ef-365c-4609-b8dc-88f300f06d95" providerId="AD" clId="Web-{A96CCBB9-03AF-5915-DFC6-B0ED24EFE6DF}" dt="2025-05-28T19:03:27.772" v="73" actId="20577"/>
        <pc:sldMkLst>
          <pc:docMk/>
          <pc:sldMk cId="2091033379" sldId="282"/>
        </pc:sldMkLst>
        <pc:graphicFrameChg chg="mod modGraphic">
          <ac:chgData name="Pakkala, Patti" userId="S::ppakkala@pwcgov.org::453b84ef-365c-4609-b8dc-88f300f06d95" providerId="AD" clId="Web-{A96CCBB9-03AF-5915-DFC6-B0ED24EFE6DF}" dt="2025-05-28T19:03:27.772" v="73" actId="20577"/>
          <ac:graphicFrameMkLst>
            <pc:docMk/>
            <pc:sldMk cId="2091033379" sldId="282"/>
            <ac:graphicFrameMk id="8" creationId="{93816C1D-1387-6A32-2085-4D0F83B468FD}"/>
          </ac:graphicFrameMkLst>
        </pc:graphicFrameChg>
      </pc:sldChg>
      <pc:sldChg chg="addSp delSp modSp">
        <pc:chgData name="Pakkala, Patti" userId="S::ppakkala@pwcgov.org::453b84ef-365c-4609-b8dc-88f300f06d95" providerId="AD" clId="Web-{A96CCBB9-03AF-5915-DFC6-B0ED24EFE6DF}" dt="2025-05-28T19:16:57.909" v="373"/>
        <pc:sldMkLst>
          <pc:docMk/>
          <pc:sldMk cId="3313238583" sldId="284"/>
        </pc:sldMkLst>
        <pc:spChg chg="add del mod">
          <ac:chgData name="Pakkala, Patti" userId="S::ppakkala@pwcgov.org::453b84ef-365c-4609-b8dc-88f300f06d95" providerId="AD" clId="Web-{A96CCBB9-03AF-5915-DFC6-B0ED24EFE6DF}" dt="2025-05-28T19:16:54.440" v="372"/>
          <ac:spMkLst>
            <pc:docMk/>
            <pc:sldMk cId="3313238583" sldId="284"/>
            <ac:spMk id="6" creationId="{F1249D32-9634-DA8C-6029-07A802BCB813}"/>
          </ac:spMkLst>
        </pc:spChg>
        <pc:spChg chg="add del mod">
          <ac:chgData name="Pakkala, Patti" userId="S::ppakkala@pwcgov.org::453b84ef-365c-4609-b8dc-88f300f06d95" providerId="AD" clId="Web-{A96CCBB9-03AF-5915-DFC6-B0ED24EFE6DF}" dt="2025-05-28T19:16:57.909" v="373"/>
          <ac:spMkLst>
            <pc:docMk/>
            <pc:sldMk cId="3313238583" sldId="284"/>
            <ac:spMk id="7" creationId="{C157C381-CFAE-F7D8-39BF-67E66905DB74}"/>
          </ac:spMkLst>
        </pc:spChg>
        <pc:spChg chg="mod">
          <ac:chgData name="Pakkala, Patti" userId="S::ppakkala@pwcgov.org::453b84ef-365c-4609-b8dc-88f300f06d95" providerId="AD" clId="Web-{A96CCBB9-03AF-5915-DFC6-B0ED24EFE6DF}" dt="2025-05-28T19:14:59.220" v="312" actId="20577"/>
          <ac:spMkLst>
            <pc:docMk/>
            <pc:sldMk cId="3313238583" sldId="284"/>
            <ac:spMk id="10" creationId="{0348C64D-5CE5-FE4B-21C9-817DE4410A3F}"/>
          </ac:spMkLst>
        </pc:spChg>
        <pc:spChg chg="mod">
          <ac:chgData name="Pakkala, Patti" userId="S::ppakkala@pwcgov.org::453b84ef-365c-4609-b8dc-88f300f06d95" providerId="AD" clId="Web-{A96CCBB9-03AF-5915-DFC6-B0ED24EFE6DF}" dt="2025-05-28T19:14:40.548" v="309" actId="20577"/>
          <ac:spMkLst>
            <pc:docMk/>
            <pc:sldMk cId="3313238583" sldId="284"/>
            <ac:spMk id="11" creationId="{1F855179-7267-0AD7-F96E-301F094FFF14}"/>
          </ac:spMkLst>
        </pc:spChg>
      </pc:sldChg>
      <pc:sldChg chg="addSp modSp">
        <pc:chgData name="Pakkala, Patti" userId="S::ppakkala@pwcgov.org::453b84ef-365c-4609-b8dc-88f300f06d95" providerId="AD" clId="Web-{A96CCBB9-03AF-5915-DFC6-B0ED24EFE6DF}" dt="2025-05-28T19:27:20.247" v="589"/>
        <pc:sldMkLst>
          <pc:docMk/>
          <pc:sldMk cId="3502975485" sldId="285"/>
        </pc:sldMkLst>
        <pc:spChg chg="add mod">
          <ac:chgData name="Pakkala, Patti" userId="S::ppakkala@pwcgov.org::453b84ef-365c-4609-b8dc-88f300f06d95" providerId="AD" clId="Web-{A96CCBB9-03AF-5915-DFC6-B0ED24EFE6DF}" dt="2025-05-28T19:26:18.011" v="584"/>
          <ac:spMkLst>
            <pc:docMk/>
            <pc:sldMk cId="3502975485" sldId="285"/>
            <ac:spMk id="3" creationId="{E1688E2F-078B-3DF6-0C59-216791AC93D6}"/>
          </ac:spMkLst>
        </pc:spChg>
        <pc:spChg chg="add mod">
          <ac:chgData name="Pakkala, Patti" userId="S::ppakkala@pwcgov.org::453b84ef-365c-4609-b8dc-88f300f06d95" providerId="AD" clId="Web-{A96CCBB9-03AF-5915-DFC6-B0ED24EFE6DF}" dt="2025-05-28T19:27:20.247" v="589"/>
          <ac:spMkLst>
            <pc:docMk/>
            <pc:sldMk cId="3502975485" sldId="285"/>
            <ac:spMk id="5" creationId="{EEFBDD43-E5C0-CCF8-79B3-CE5A831EFD01}"/>
          </ac:spMkLst>
        </pc:spChg>
        <pc:spChg chg="mod">
          <ac:chgData name="Pakkala, Patti" userId="S::ppakkala@pwcgov.org::453b84ef-365c-4609-b8dc-88f300f06d95" providerId="AD" clId="Web-{A96CCBB9-03AF-5915-DFC6-B0ED24EFE6DF}" dt="2025-05-28T19:25:00.807" v="553" actId="1076"/>
          <ac:spMkLst>
            <pc:docMk/>
            <pc:sldMk cId="3502975485" sldId="285"/>
            <ac:spMk id="15" creationId="{5CFA3EBE-F16B-14A9-088B-99ED8C4536E1}"/>
          </ac:spMkLst>
        </pc:spChg>
        <pc:spChg chg="mod">
          <ac:chgData name="Pakkala, Patti" userId="S::ppakkala@pwcgov.org::453b84ef-365c-4609-b8dc-88f300f06d95" providerId="AD" clId="Web-{A96CCBB9-03AF-5915-DFC6-B0ED24EFE6DF}" dt="2025-05-28T19:17:12.909" v="375" actId="1076"/>
          <ac:spMkLst>
            <pc:docMk/>
            <pc:sldMk cId="3502975485" sldId="285"/>
            <ac:spMk id="19" creationId="{FB58C0BE-816A-9033-4BE6-E3AB68C98D65}"/>
          </ac:spMkLst>
        </pc:spChg>
        <pc:spChg chg="mod">
          <ac:chgData name="Pakkala, Patti" userId="S::ppakkala@pwcgov.org::453b84ef-365c-4609-b8dc-88f300f06d95" providerId="AD" clId="Web-{A96CCBB9-03AF-5915-DFC6-B0ED24EFE6DF}" dt="2025-05-28T19:24:40.400" v="552" actId="20577"/>
          <ac:spMkLst>
            <pc:docMk/>
            <pc:sldMk cId="3502975485" sldId="285"/>
            <ac:spMk id="26" creationId="{A5E452B5-C21D-FBD8-D6EA-32B326F43208}"/>
          </ac:spMkLst>
        </pc:spChg>
      </pc:sldChg>
      <pc:sldChg chg="modSp">
        <pc:chgData name="Pakkala, Patti" userId="S::ppakkala@pwcgov.org::453b84ef-365c-4609-b8dc-88f300f06d95" providerId="AD" clId="Web-{A96CCBB9-03AF-5915-DFC6-B0ED24EFE6DF}" dt="2025-05-28T19:27:52.810" v="590" actId="20577"/>
        <pc:sldMkLst>
          <pc:docMk/>
          <pc:sldMk cId="209807993" sldId="286"/>
        </pc:sldMkLst>
        <pc:spChg chg="mod">
          <ac:chgData name="Pakkala, Patti" userId="S::ppakkala@pwcgov.org::453b84ef-365c-4609-b8dc-88f300f06d95" providerId="AD" clId="Web-{A96CCBB9-03AF-5915-DFC6-B0ED24EFE6DF}" dt="2025-05-28T19:27:52.810" v="590" actId="20577"/>
          <ac:spMkLst>
            <pc:docMk/>
            <pc:sldMk cId="209807993" sldId="286"/>
            <ac:spMk id="6" creationId="{34FB800A-1FE2-EE02-C053-E38212C58F3C}"/>
          </ac:spMkLst>
        </pc:spChg>
      </pc:sldChg>
      <pc:sldChg chg="modSp">
        <pc:chgData name="Pakkala, Patti" userId="S::ppakkala@pwcgov.org::453b84ef-365c-4609-b8dc-88f300f06d95" providerId="AD" clId="Web-{A96CCBB9-03AF-5915-DFC6-B0ED24EFE6DF}" dt="2025-05-28T19:29:16.389" v="600" actId="1076"/>
        <pc:sldMkLst>
          <pc:docMk/>
          <pc:sldMk cId="1914409612" sldId="287"/>
        </pc:sldMkLst>
        <pc:spChg chg="mod">
          <ac:chgData name="Pakkala, Patti" userId="S::ppakkala@pwcgov.org::453b84ef-365c-4609-b8dc-88f300f06d95" providerId="AD" clId="Web-{A96CCBB9-03AF-5915-DFC6-B0ED24EFE6DF}" dt="2025-05-28T19:28:31.357" v="593" actId="1076"/>
          <ac:spMkLst>
            <pc:docMk/>
            <pc:sldMk cId="1914409612" sldId="287"/>
            <ac:spMk id="8" creationId="{E496F226-D02B-F89D-7F59-BCBBA262A9AB}"/>
          </ac:spMkLst>
        </pc:spChg>
        <pc:spChg chg="mod">
          <ac:chgData name="Pakkala, Patti" userId="S::ppakkala@pwcgov.org::453b84ef-365c-4609-b8dc-88f300f06d95" providerId="AD" clId="Web-{A96CCBB9-03AF-5915-DFC6-B0ED24EFE6DF}" dt="2025-05-28T19:28:03.654" v="591" actId="20577"/>
          <ac:spMkLst>
            <pc:docMk/>
            <pc:sldMk cId="1914409612" sldId="287"/>
            <ac:spMk id="9" creationId="{0F0A9A8B-AE47-E013-1D42-309315047248}"/>
          </ac:spMkLst>
        </pc:spChg>
        <pc:spChg chg="mod">
          <ac:chgData name="Pakkala, Patti" userId="S::ppakkala@pwcgov.org::453b84ef-365c-4609-b8dc-88f300f06d95" providerId="AD" clId="Web-{A96CCBB9-03AF-5915-DFC6-B0ED24EFE6DF}" dt="2025-05-28T19:28:38.529" v="595" actId="1076"/>
          <ac:spMkLst>
            <pc:docMk/>
            <pc:sldMk cId="1914409612" sldId="287"/>
            <ac:spMk id="11" creationId="{28C32820-2AE7-FA88-38A6-E61EE8EC54F3}"/>
          </ac:spMkLst>
        </pc:spChg>
        <pc:spChg chg="mod">
          <ac:chgData name="Pakkala, Patti" userId="S::ppakkala@pwcgov.org::453b84ef-365c-4609-b8dc-88f300f06d95" providerId="AD" clId="Web-{A96CCBB9-03AF-5915-DFC6-B0ED24EFE6DF}" dt="2025-05-28T19:29:16.389" v="600" actId="1076"/>
          <ac:spMkLst>
            <pc:docMk/>
            <pc:sldMk cId="1914409612" sldId="287"/>
            <ac:spMk id="13" creationId="{08AA07E1-82C9-968C-C12D-D8AF28287AD3}"/>
          </ac:spMkLst>
        </pc:spChg>
        <pc:picChg chg="mod">
          <ac:chgData name="Pakkala, Patti" userId="S::ppakkala@pwcgov.org::453b84ef-365c-4609-b8dc-88f300f06d95" providerId="AD" clId="Web-{A96CCBB9-03AF-5915-DFC6-B0ED24EFE6DF}" dt="2025-05-28T19:28:35.201" v="594" actId="1076"/>
          <ac:picMkLst>
            <pc:docMk/>
            <pc:sldMk cId="1914409612" sldId="287"/>
            <ac:picMk id="16" creationId="{7B9E336E-C3B3-471D-8216-879498D966D1}"/>
          </ac:picMkLst>
        </pc:picChg>
        <pc:picChg chg="mod">
          <ac:chgData name="Pakkala, Patti" userId="S::ppakkala@pwcgov.org::453b84ef-365c-4609-b8dc-88f300f06d95" providerId="AD" clId="Web-{A96CCBB9-03AF-5915-DFC6-B0ED24EFE6DF}" dt="2025-05-28T19:28:58.654" v="598" actId="1076"/>
          <ac:picMkLst>
            <pc:docMk/>
            <pc:sldMk cId="1914409612" sldId="287"/>
            <ac:picMk id="21" creationId="{46A54EBF-A8FA-7CF4-3DB6-D70314993C15}"/>
          </ac:picMkLst>
        </pc:picChg>
        <pc:picChg chg="mod">
          <ac:chgData name="Pakkala, Patti" userId="S::ppakkala@pwcgov.org::453b84ef-365c-4609-b8dc-88f300f06d95" providerId="AD" clId="Web-{A96CCBB9-03AF-5915-DFC6-B0ED24EFE6DF}" dt="2025-05-28T19:28:26.342" v="592" actId="1076"/>
          <ac:picMkLst>
            <pc:docMk/>
            <pc:sldMk cId="1914409612" sldId="287"/>
            <ac:picMk id="23" creationId="{AF33593B-D61F-E648-9AA8-090CB420A76A}"/>
          </ac:picMkLst>
        </pc:picChg>
        <pc:picChg chg="mod">
          <ac:chgData name="Pakkala, Patti" userId="S::ppakkala@pwcgov.org::453b84ef-365c-4609-b8dc-88f300f06d95" providerId="AD" clId="Web-{A96CCBB9-03AF-5915-DFC6-B0ED24EFE6DF}" dt="2025-05-28T19:29:10.155" v="599" actId="1076"/>
          <ac:picMkLst>
            <pc:docMk/>
            <pc:sldMk cId="1914409612" sldId="287"/>
            <ac:picMk id="27" creationId="{DC54FABA-1C81-E375-E45F-87B7388DE8EC}"/>
          </ac:picMkLst>
        </pc:picChg>
      </pc:sldChg>
      <pc:sldChg chg="modSp">
        <pc:chgData name="Pakkala, Patti" userId="S::ppakkala@pwcgov.org::453b84ef-365c-4609-b8dc-88f300f06d95" providerId="AD" clId="Web-{A96CCBB9-03AF-5915-DFC6-B0ED24EFE6DF}" dt="2025-05-28T19:04:04.772" v="76" actId="20577"/>
        <pc:sldMkLst>
          <pc:docMk/>
          <pc:sldMk cId="1046111868" sldId="288"/>
        </pc:sldMkLst>
        <pc:spChg chg="mod">
          <ac:chgData name="Pakkala, Patti" userId="S::ppakkala@pwcgov.org::453b84ef-365c-4609-b8dc-88f300f06d95" providerId="AD" clId="Web-{A96CCBB9-03AF-5915-DFC6-B0ED24EFE6DF}" dt="2025-05-28T19:04:04.772" v="76" actId="20577"/>
          <ac:spMkLst>
            <pc:docMk/>
            <pc:sldMk cId="1046111868" sldId="288"/>
            <ac:spMk id="3" creationId="{CC182280-986B-F9F4-C2AC-C826595F6B6C}"/>
          </ac:spMkLst>
        </pc:spChg>
      </pc:sldChg>
      <pc:sldChg chg="modSp">
        <pc:chgData name="Pakkala, Patti" userId="S::ppakkala@pwcgov.org::453b84ef-365c-4609-b8dc-88f300f06d95" providerId="AD" clId="Web-{A96CCBB9-03AF-5915-DFC6-B0ED24EFE6DF}" dt="2025-05-28T19:30:03.452" v="633" actId="1076"/>
        <pc:sldMkLst>
          <pc:docMk/>
          <pc:sldMk cId="2265981429" sldId="289"/>
        </pc:sldMkLst>
        <pc:spChg chg="mod">
          <ac:chgData name="Pakkala, Patti" userId="S::ppakkala@pwcgov.org::453b84ef-365c-4609-b8dc-88f300f06d95" providerId="AD" clId="Web-{A96CCBB9-03AF-5915-DFC6-B0ED24EFE6DF}" dt="2025-05-28T19:30:03.452" v="633" actId="1076"/>
          <ac:spMkLst>
            <pc:docMk/>
            <pc:sldMk cId="2265981429" sldId="289"/>
            <ac:spMk id="7" creationId="{A573F5FF-6372-29F1-F746-D5F05B4F1FA6}"/>
          </ac:spMkLst>
        </pc:spChg>
        <pc:spChg chg="mod">
          <ac:chgData name="Pakkala, Patti" userId="S::ppakkala@pwcgov.org::453b84ef-365c-4609-b8dc-88f300f06d95" providerId="AD" clId="Web-{A96CCBB9-03AF-5915-DFC6-B0ED24EFE6DF}" dt="2025-05-28T19:29:57.733" v="632" actId="20577"/>
          <ac:spMkLst>
            <pc:docMk/>
            <pc:sldMk cId="2265981429" sldId="289"/>
            <ac:spMk id="36" creationId="{80CE33A6-5770-8309-079F-B30799D8FFD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4831E-E7D1-4193-B31A-21C545F86B5D}" type="doc">
      <dgm:prSet loTypeId="urn:microsoft.com/office/officeart/2008/layout/VerticalCurvedList" loCatId="list" qsTypeId="urn:microsoft.com/office/officeart/2005/8/quickstyle/3d3" qsCatId="3D" csTypeId="urn:microsoft.com/office/officeart/2005/8/colors/accent2_2" csCatId="accent2" phldr="1"/>
      <dgm:spPr/>
      <dgm:t>
        <a:bodyPr/>
        <a:lstStyle/>
        <a:p>
          <a:endParaRPr lang="en-US"/>
        </a:p>
      </dgm:t>
    </dgm:pt>
    <dgm:pt modelId="{70F9F013-7BF9-4F04-BF7E-074664F0BB3C}">
      <dgm:prSet phldrT="[Text]"/>
      <dgm:spPr/>
      <dgm:t>
        <a:bodyPr/>
        <a:lstStyle/>
        <a:p>
          <a:pPr rtl="0"/>
          <a:r>
            <a:rPr lang="en-US">
              <a:latin typeface="Open Sans SemiBold"/>
              <a:ea typeface="Open Sans SemiBold"/>
              <a:cs typeface="Open Sans SemiBold"/>
            </a:rPr>
            <a:t> Sign-In</a:t>
          </a:r>
        </a:p>
      </dgm:t>
    </dgm:pt>
    <dgm:pt modelId="{80F7B84C-2AE9-43CC-B3F8-A5642A877BFD}" type="parTrans" cxnId="{65E1EE89-641C-444E-8233-1DCE63B659B0}">
      <dgm:prSet/>
      <dgm:spPr/>
      <dgm:t>
        <a:bodyPr/>
        <a:lstStyle/>
        <a:p>
          <a:endParaRPr lang="en-US"/>
        </a:p>
      </dgm:t>
    </dgm:pt>
    <dgm:pt modelId="{9C80E8BD-CA51-49EC-9FBB-87788414C9B5}" type="sibTrans" cxnId="{65E1EE89-641C-444E-8233-1DCE63B659B0}">
      <dgm:prSet/>
      <dgm:spPr/>
      <dgm:t>
        <a:bodyPr/>
        <a:lstStyle/>
        <a:p>
          <a:endParaRPr lang="en-US"/>
        </a:p>
      </dgm:t>
    </dgm:pt>
    <dgm:pt modelId="{5DACF8E6-21C5-4061-AEAF-FE7D9EFEAB3B}">
      <dgm:prSet phldrT="[Text]"/>
      <dgm:spPr/>
      <dgm:t>
        <a:bodyPr/>
        <a:lstStyle/>
        <a:p>
          <a:pPr rtl="0">
            <a:buFont typeface="Arial" panose="020B0604020202020204" pitchFamily="34" charset="0"/>
            <a:buChar char="•"/>
          </a:pPr>
          <a:r>
            <a:rPr lang="en-US">
              <a:latin typeface="Open Sans SemiBold"/>
              <a:ea typeface="Open Sans SemiBold"/>
              <a:cs typeface="Open Sans SemiBold"/>
            </a:rPr>
            <a:t> Introduction/Overview</a:t>
          </a:r>
        </a:p>
      </dgm:t>
    </dgm:pt>
    <dgm:pt modelId="{FC85B057-D69B-499C-8246-ACEB00DA26A4}" type="parTrans" cxnId="{2F84CC08-1B10-4953-B130-B679F6400DBB}">
      <dgm:prSet/>
      <dgm:spPr/>
      <dgm:t>
        <a:bodyPr/>
        <a:lstStyle/>
        <a:p>
          <a:endParaRPr lang="en-US"/>
        </a:p>
      </dgm:t>
    </dgm:pt>
    <dgm:pt modelId="{32E9AB95-0B01-4FA9-907D-470BF2D5AB3B}" type="sibTrans" cxnId="{2F84CC08-1B10-4953-B130-B679F6400DBB}">
      <dgm:prSet/>
      <dgm:spPr/>
      <dgm:t>
        <a:bodyPr/>
        <a:lstStyle/>
        <a:p>
          <a:endParaRPr lang="en-US"/>
        </a:p>
      </dgm:t>
    </dgm:pt>
    <dgm:pt modelId="{0ACCD8B1-3BE6-4AC4-ADA2-0C1672C3D8C2}">
      <dgm:prSet phldrT="[Text]"/>
      <dgm:spPr/>
      <dgm:t>
        <a:bodyPr/>
        <a:lstStyle/>
        <a:p>
          <a:pPr rtl="0">
            <a:buFont typeface="Arial" panose="020B0604020202020204" pitchFamily="34" charset="0"/>
            <a:buChar char="•"/>
          </a:pPr>
          <a:r>
            <a:rPr lang="en-US">
              <a:latin typeface="Open Sans SemiBold"/>
              <a:ea typeface="Open Sans SemiBold"/>
              <a:cs typeface="Open Sans SemiBold"/>
            </a:rPr>
            <a:t> Mapping Exercise</a:t>
          </a:r>
        </a:p>
      </dgm:t>
    </dgm:pt>
    <dgm:pt modelId="{7CABCCF0-0E9F-459A-ACE7-A2BEE4773D51}" type="parTrans" cxnId="{6002A1AB-798D-428E-A609-E1DA29E2937D}">
      <dgm:prSet/>
      <dgm:spPr/>
      <dgm:t>
        <a:bodyPr/>
        <a:lstStyle/>
        <a:p>
          <a:endParaRPr lang="en-US"/>
        </a:p>
      </dgm:t>
    </dgm:pt>
    <dgm:pt modelId="{4896747B-FF35-4A1D-934E-60AF90F1907A}" type="sibTrans" cxnId="{6002A1AB-798D-428E-A609-E1DA29E2937D}">
      <dgm:prSet/>
      <dgm:spPr/>
      <dgm:t>
        <a:bodyPr/>
        <a:lstStyle/>
        <a:p>
          <a:endParaRPr lang="en-US"/>
        </a:p>
      </dgm:t>
    </dgm:pt>
    <dgm:pt modelId="{B5C9BB1D-977D-4C26-A507-A2FADBDA9A1D}">
      <dgm:prSet phldrT="[Text]"/>
      <dgm:spPr/>
      <dgm:t>
        <a:bodyPr/>
        <a:lstStyle/>
        <a:p>
          <a:pPr rtl="0">
            <a:buFont typeface="Arial" panose="020B0604020202020204" pitchFamily="34" charset="0"/>
            <a:buChar char="•"/>
          </a:pPr>
          <a:r>
            <a:rPr lang="en-US">
              <a:latin typeface="Open Sans SemiBold"/>
              <a:ea typeface="Open Sans SemiBold"/>
              <a:cs typeface="Open Sans SemiBold"/>
            </a:rPr>
            <a:t>Next Steps </a:t>
          </a:r>
          <a:endParaRPr lang="en-US"/>
        </a:p>
      </dgm:t>
    </dgm:pt>
    <dgm:pt modelId="{8B54907B-0EFF-4056-AA0D-727E697B4399}" type="parTrans" cxnId="{7601D8CC-29CF-4F60-BA96-9CF58E19EC49}">
      <dgm:prSet/>
      <dgm:spPr/>
      <dgm:t>
        <a:bodyPr/>
        <a:lstStyle/>
        <a:p>
          <a:endParaRPr lang="en-US"/>
        </a:p>
      </dgm:t>
    </dgm:pt>
    <dgm:pt modelId="{06FC619E-AB83-436D-BEC0-09A5499596BF}" type="sibTrans" cxnId="{7601D8CC-29CF-4F60-BA96-9CF58E19EC49}">
      <dgm:prSet/>
      <dgm:spPr/>
      <dgm:t>
        <a:bodyPr/>
        <a:lstStyle/>
        <a:p>
          <a:endParaRPr lang="en-US"/>
        </a:p>
      </dgm:t>
    </dgm:pt>
    <dgm:pt modelId="{D60E5986-A81C-4902-940C-1588320388F2}">
      <dgm:prSet phldr="0"/>
      <dgm:spPr/>
      <dgm:t>
        <a:bodyPr/>
        <a:lstStyle/>
        <a:p>
          <a:pPr rtl="0"/>
          <a:r>
            <a:rPr lang="en-US">
              <a:latin typeface="Open Sans SemiBold"/>
              <a:ea typeface="Open Sans SemiBold"/>
              <a:cs typeface="Open Sans SemiBold"/>
            </a:rPr>
            <a:t> Map Review</a:t>
          </a:r>
          <a:endParaRPr lang="en-US"/>
        </a:p>
      </dgm:t>
    </dgm:pt>
    <dgm:pt modelId="{52F95B46-20E3-45E6-B642-55D04181FD37}" type="parTrans" cxnId="{3CA5C069-6A94-4EF0-A107-BB5D2D518AA8}">
      <dgm:prSet/>
      <dgm:spPr/>
    </dgm:pt>
    <dgm:pt modelId="{C8F2A08E-32B2-453D-9185-FFA7D66DEAEA}" type="sibTrans" cxnId="{3CA5C069-6A94-4EF0-A107-BB5D2D518AA8}">
      <dgm:prSet/>
      <dgm:spPr/>
    </dgm:pt>
    <dgm:pt modelId="{B2A3DCCE-A72E-4BB1-A3A3-EFBD5705D083}">
      <dgm:prSet phldr="0"/>
      <dgm:spPr/>
      <dgm:t>
        <a:bodyPr/>
        <a:lstStyle/>
        <a:p>
          <a:pPr rtl="0"/>
          <a:r>
            <a:rPr lang="en-US">
              <a:latin typeface="Open Sans SemiBold"/>
              <a:ea typeface="Open Sans SemiBold"/>
              <a:cs typeface="Open Sans SemiBold"/>
            </a:rPr>
            <a:t> Priority Exercise</a:t>
          </a:r>
          <a:endParaRPr lang="en-US"/>
        </a:p>
      </dgm:t>
    </dgm:pt>
    <dgm:pt modelId="{BFB66C94-DCBA-4E5E-8240-92C45FAD4642}" type="parTrans" cxnId="{8684B8D9-2C57-4B8D-96A0-414703D6179C}">
      <dgm:prSet/>
      <dgm:spPr/>
    </dgm:pt>
    <dgm:pt modelId="{F3033E7E-1D6D-4DD3-96E3-ADA00635D358}" type="sibTrans" cxnId="{8684B8D9-2C57-4B8D-96A0-414703D6179C}">
      <dgm:prSet/>
      <dgm:spPr/>
    </dgm:pt>
    <dgm:pt modelId="{091DE251-97DA-49F1-8DBA-B0C054FA5683}">
      <dgm:prSet phldrT="[Text]"/>
      <dgm:spPr/>
      <dgm:t>
        <a:bodyPr/>
        <a:lstStyle/>
        <a:p>
          <a:pPr rtl="0">
            <a:buFont typeface="Arial" panose="020B0604020202020204" pitchFamily="34" charset="0"/>
            <a:buChar char="•"/>
          </a:pPr>
          <a:r>
            <a:rPr lang="en-US">
              <a:latin typeface="Open Sans SemiBold"/>
              <a:ea typeface="Open Sans SemiBold"/>
              <a:cs typeface="Open Sans SemiBold"/>
            </a:rPr>
            <a:t>“Help Us” Exercise</a:t>
          </a:r>
          <a:endParaRPr lang="en-US"/>
        </a:p>
      </dgm:t>
    </dgm:pt>
    <dgm:pt modelId="{99EEC2FF-C6B8-4243-889C-F02FCFE6AB84}" type="parTrans" cxnId="{B23D564D-21E3-452A-A8EB-B89A6004D74F}">
      <dgm:prSet/>
      <dgm:spPr/>
    </dgm:pt>
    <dgm:pt modelId="{593C7C14-D798-4083-9CBD-1F01270859C0}" type="sibTrans" cxnId="{B23D564D-21E3-452A-A8EB-B89A6004D74F}">
      <dgm:prSet/>
      <dgm:spPr/>
    </dgm:pt>
    <dgm:pt modelId="{9464796E-33FC-4768-9020-C06AAE5F5A1E}" type="pres">
      <dgm:prSet presAssocID="{D984831E-E7D1-4193-B31A-21C545F86B5D}" presName="Name0" presStyleCnt="0">
        <dgm:presLayoutVars>
          <dgm:chMax val="7"/>
          <dgm:chPref val="7"/>
          <dgm:dir/>
        </dgm:presLayoutVars>
      </dgm:prSet>
      <dgm:spPr/>
    </dgm:pt>
    <dgm:pt modelId="{60CA22B5-634B-4AA0-90B2-BDF769D0FD71}" type="pres">
      <dgm:prSet presAssocID="{D984831E-E7D1-4193-B31A-21C545F86B5D}" presName="Name1" presStyleCnt="0"/>
      <dgm:spPr/>
    </dgm:pt>
    <dgm:pt modelId="{A6BC1DEC-3313-455B-A348-D421CDB0C5AE}" type="pres">
      <dgm:prSet presAssocID="{D984831E-E7D1-4193-B31A-21C545F86B5D}" presName="cycle" presStyleCnt="0"/>
      <dgm:spPr/>
    </dgm:pt>
    <dgm:pt modelId="{454C2727-43E8-4FBB-AD92-CB8BE71243ED}" type="pres">
      <dgm:prSet presAssocID="{D984831E-E7D1-4193-B31A-21C545F86B5D}" presName="srcNode" presStyleLbl="node1" presStyleIdx="0" presStyleCnt="7"/>
      <dgm:spPr/>
    </dgm:pt>
    <dgm:pt modelId="{3C02F21B-7929-4AF2-808C-D15DDAA55277}" type="pres">
      <dgm:prSet presAssocID="{D984831E-E7D1-4193-B31A-21C545F86B5D}" presName="conn" presStyleLbl="parChTrans1D2" presStyleIdx="0" presStyleCnt="1"/>
      <dgm:spPr/>
    </dgm:pt>
    <dgm:pt modelId="{9A193F0C-18AE-43BD-BD7A-429DB120F8EA}" type="pres">
      <dgm:prSet presAssocID="{D984831E-E7D1-4193-B31A-21C545F86B5D}" presName="extraNode" presStyleLbl="node1" presStyleIdx="0" presStyleCnt="7"/>
      <dgm:spPr/>
    </dgm:pt>
    <dgm:pt modelId="{E362C4D8-D743-407D-838A-7D3C52E53F63}" type="pres">
      <dgm:prSet presAssocID="{D984831E-E7D1-4193-B31A-21C545F86B5D}" presName="dstNode" presStyleLbl="node1" presStyleIdx="0" presStyleCnt="7"/>
      <dgm:spPr/>
    </dgm:pt>
    <dgm:pt modelId="{7FF71B73-1DEB-42A8-8282-1E731C989AE9}" type="pres">
      <dgm:prSet presAssocID="{70F9F013-7BF9-4F04-BF7E-074664F0BB3C}" presName="text_1" presStyleLbl="node1" presStyleIdx="0" presStyleCnt="7">
        <dgm:presLayoutVars>
          <dgm:bulletEnabled val="1"/>
        </dgm:presLayoutVars>
      </dgm:prSet>
      <dgm:spPr/>
    </dgm:pt>
    <dgm:pt modelId="{FD079B91-7DE0-433D-B6DC-B8E8B068AB0D}" type="pres">
      <dgm:prSet presAssocID="{70F9F013-7BF9-4F04-BF7E-074664F0BB3C}" presName="accent_1" presStyleCnt="0"/>
      <dgm:spPr/>
    </dgm:pt>
    <dgm:pt modelId="{E2A93638-7630-43D3-8FD5-B565B70A994B}" type="pres">
      <dgm:prSet presAssocID="{70F9F013-7BF9-4F04-BF7E-074664F0BB3C}" presName="accentRepeatNode" presStyleLbl="solidFgAcc1" presStyleIdx="0" presStyleCnt="7"/>
      <dgm:spPr/>
    </dgm:pt>
    <dgm:pt modelId="{2FA1A8F7-0961-430B-920E-F54B4C852302}" type="pres">
      <dgm:prSet presAssocID="{B2A3DCCE-A72E-4BB1-A3A3-EFBD5705D083}" presName="text_2" presStyleLbl="node1" presStyleIdx="1" presStyleCnt="7">
        <dgm:presLayoutVars>
          <dgm:bulletEnabled val="1"/>
        </dgm:presLayoutVars>
      </dgm:prSet>
      <dgm:spPr/>
    </dgm:pt>
    <dgm:pt modelId="{6D80DCB4-C1A8-4AB8-80FE-B42D416EC668}" type="pres">
      <dgm:prSet presAssocID="{B2A3DCCE-A72E-4BB1-A3A3-EFBD5705D083}" presName="accent_2" presStyleCnt="0"/>
      <dgm:spPr/>
    </dgm:pt>
    <dgm:pt modelId="{ED1551EF-63DE-473A-9AC4-4550481D59B5}" type="pres">
      <dgm:prSet presAssocID="{B2A3DCCE-A72E-4BB1-A3A3-EFBD5705D083}" presName="accentRepeatNode" presStyleLbl="solidFgAcc1" presStyleIdx="1" presStyleCnt="7"/>
      <dgm:spPr/>
    </dgm:pt>
    <dgm:pt modelId="{67D3869F-8D79-48C7-BA7F-EF07F1F1D0D0}" type="pres">
      <dgm:prSet presAssocID="{5DACF8E6-21C5-4061-AEAF-FE7D9EFEAB3B}" presName="text_3" presStyleLbl="node1" presStyleIdx="2" presStyleCnt="7">
        <dgm:presLayoutVars>
          <dgm:bulletEnabled val="1"/>
        </dgm:presLayoutVars>
      </dgm:prSet>
      <dgm:spPr/>
    </dgm:pt>
    <dgm:pt modelId="{F349F82E-9590-45C1-851B-5255131B4008}" type="pres">
      <dgm:prSet presAssocID="{5DACF8E6-21C5-4061-AEAF-FE7D9EFEAB3B}" presName="accent_3" presStyleCnt="0"/>
      <dgm:spPr/>
    </dgm:pt>
    <dgm:pt modelId="{70691839-4B43-4F82-AF18-8DC2B2F88F23}" type="pres">
      <dgm:prSet presAssocID="{5DACF8E6-21C5-4061-AEAF-FE7D9EFEAB3B}" presName="accentRepeatNode" presStyleLbl="solidFgAcc1" presStyleIdx="2" presStyleCnt="7"/>
      <dgm:spPr/>
    </dgm:pt>
    <dgm:pt modelId="{29BA6594-55A4-44B4-82CF-95ED7B177190}" type="pres">
      <dgm:prSet presAssocID="{0ACCD8B1-3BE6-4AC4-ADA2-0C1672C3D8C2}" presName="text_4" presStyleLbl="node1" presStyleIdx="3" presStyleCnt="7">
        <dgm:presLayoutVars>
          <dgm:bulletEnabled val="1"/>
        </dgm:presLayoutVars>
      </dgm:prSet>
      <dgm:spPr/>
    </dgm:pt>
    <dgm:pt modelId="{FB17BB5C-3A88-4E1B-8895-B11CC3581EAC}" type="pres">
      <dgm:prSet presAssocID="{0ACCD8B1-3BE6-4AC4-ADA2-0C1672C3D8C2}" presName="accent_4" presStyleCnt="0"/>
      <dgm:spPr/>
    </dgm:pt>
    <dgm:pt modelId="{58E5CDF6-B7BB-4A9B-B3D9-0074FA25DE1C}" type="pres">
      <dgm:prSet presAssocID="{0ACCD8B1-3BE6-4AC4-ADA2-0C1672C3D8C2}" presName="accentRepeatNode" presStyleLbl="solidFgAcc1" presStyleIdx="3" presStyleCnt="7"/>
      <dgm:spPr/>
    </dgm:pt>
    <dgm:pt modelId="{854BA288-A9C3-44FD-8AF7-F701972F8F4F}" type="pres">
      <dgm:prSet presAssocID="{D60E5986-A81C-4902-940C-1588320388F2}" presName="text_5" presStyleLbl="node1" presStyleIdx="4" presStyleCnt="7">
        <dgm:presLayoutVars>
          <dgm:bulletEnabled val="1"/>
        </dgm:presLayoutVars>
      </dgm:prSet>
      <dgm:spPr/>
    </dgm:pt>
    <dgm:pt modelId="{663B0FE1-5DDC-4630-B359-E7063F6FBC67}" type="pres">
      <dgm:prSet presAssocID="{D60E5986-A81C-4902-940C-1588320388F2}" presName="accent_5" presStyleCnt="0"/>
      <dgm:spPr/>
    </dgm:pt>
    <dgm:pt modelId="{6120E35D-70D8-441E-95C5-78D0AD24459A}" type="pres">
      <dgm:prSet presAssocID="{D60E5986-A81C-4902-940C-1588320388F2}" presName="accentRepeatNode" presStyleLbl="solidFgAcc1" presStyleIdx="4" presStyleCnt="7"/>
      <dgm:spPr/>
    </dgm:pt>
    <dgm:pt modelId="{9C748729-164F-41E2-8F46-55532F690B4E}" type="pres">
      <dgm:prSet presAssocID="{B5C9BB1D-977D-4C26-A507-A2FADBDA9A1D}" presName="text_6" presStyleLbl="node1" presStyleIdx="5" presStyleCnt="7">
        <dgm:presLayoutVars>
          <dgm:bulletEnabled val="1"/>
        </dgm:presLayoutVars>
      </dgm:prSet>
      <dgm:spPr/>
    </dgm:pt>
    <dgm:pt modelId="{F73B7E09-F617-4FB9-9B70-0886F3030FA6}" type="pres">
      <dgm:prSet presAssocID="{B5C9BB1D-977D-4C26-A507-A2FADBDA9A1D}" presName="accent_6" presStyleCnt="0"/>
      <dgm:spPr/>
    </dgm:pt>
    <dgm:pt modelId="{B5A905D6-3E14-4B8E-B26D-B609D954554D}" type="pres">
      <dgm:prSet presAssocID="{B5C9BB1D-977D-4C26-A507-A2FADBDA9A1D}" presName="accentRepeatNode" presStyleLbl="solidFgAcc1" presStyleIdx="5" presStyleCnt="7"/>
      <dgm:spPr/>
    </dgm:pt>
    <dgm:pt modelId="{BBF3D214-4C89-4DC0-B592-29853D736737}" type="pres">
      <dgm:prSet presAssocID="{091DE251-97DA-49F1-8DBA-B0C054FA5683}" presName="text_7" presStyleLbl="node1" presStyleIdx="6" presStyleCnt="7">
        <dgm:presLayoutVars>
          <dgm:bulletEnabled val="1"/>
        </dgm:presLayoutVars>
      </dgm:prSet>
      <dgm:spPr/>
    </dgm:pt>
    <dgm:pt modelId="{D35F5F11-6921-4E02-BE18-596A8A1D3310}" type="pres">
      <dgm:prSet presAssocID="{091DE251-97DA-49F1-8DBA-B0C054FA5683}" presName="accent_7" presStyleCnt="0"/>
      <dgm:spPr/>
    </dgm:pt>
    <dgm:pt modelId="{1B308186-8E00-4A18-9D25-9A5B92AC6671}" type="pres">
      <dgm:prSet presAssocID="{091DE251-97DA-49F1-8DBA-B0C054FA5683}" presName="accentRepeatNode" presStyleLbl="solidFgAcc1" presStyleIdx="6" presStyleCnt="7"/>
      <dgm:spPr/>
    </dgm:pt>
  </dgm:ptLst>
  <dgm:cxnLst>
    <dgm:cxn modelId="{9C335D05-CC2B-47B4-BB60-4723C5C1E73F}" type="presOf" srcId="{B2A3DCCE-A72E-4BB1-A3A3-EFBD5705D083}" destId="{2FA1A8F7-0961-430B-920E-F54B4C852302}" srcOrd="0" destOrd="0" presId="urn:microsoft.com/office/officeart/2008/layout/VerticalCurvedList"/>
    <dgm:cxn modelId="{2F84CC08-1B10-4953-B130-B679F6400DBB}" srcId="{D984831E-E7D1-4193-B31A-21C545F86B5D}" destId="{5DACF8E6-21C5-4061-AEAF-FE7D9EFEAB3B}" srcOrd="2" destOrd="0" parTransId="{FC85B057-D69B-499C-8246-ACEB00DA26A4}" sibTransId="{32E9AB95-0B01-4FA9-907D-470BF2D5AB3B}"/>
    <dgm:cxn modelId="{05D9330E-10A6-4A3D-898D-3ABD946C721B}" type="presOf" srcId="{091DE251-97DA-49F1-8DBA-B0C054FA5683}" destId="{BBF3D214-4C89-4DC0-B592-29853D736737}" srcOrd="0" destOrd="0" presId="urn:microsoft.com/office/officeart/2008/layout/VerticalCurvedList"/>
    <dgm:cxn modelId="{29C21D34-102F-4398-A123-F8AFB25EB81A}" type="presOf" srcId="{D984831E-E7D1-4193-B31A-21C545F86B5D}" destId="{9464796E-33FC-4768-9020-C06AAE5F5A1E}" srcOrd="0" destOrd="0" presId="urn:microsoft.com/office/officeart/2008/layout/VerticalCurvedList"/>
    <dgm:cxn modelId="{CEC4F766-B570-428F-8769-2D52B6AEC080}" type="presOf" srcId="{70F9F013-7BF9-4F04-BF7E-074664F0BB3C}" destId="{7FF71B73-1DEB-42A8-8282-1E731C989AE9}" srcOrd="0" destOrd="0" presId="urn:microsoft.com/office/officeart/2008/layout/VerticalCurvedList"/>
    <dgm:cxn modelId="{3CA5C069-6A94-4EF0-A107-BB5D2D518AA8}" srcId="{D984831E-E7D1-4193-B31A-21C545F86B5D}" destId="{D60E5986-A81C-4902-940C-1588320388F2}" srcOrd="4" destOrd="0" parTransId="{52F95B46-20E3-45E6-B642-55D04181FD37}" sibTransId="{C8F2A08E-32B2-453D-9185-FFA7D66DEAEA}"/>
    <dgm:cxn modelId="{B23D564D-21E3-452A-A8EB-B89A6004D74F}" srcId="{D984831E-E7D1-4193-B31A-21C545F86B5D}" destId="{091DE251-97DA-49F1-8DBA-B0C054FA5683}" srcOrd="6" destOrd="0" parTransId="{99EEC2FF-C6B8-4243-889C-F02FCFE6AB84}" sibTransId="{593C7C14-D798-4083-9CBD-1F01270859C0}"/>
    <dgm:cxn modelId="{AC5B5078-74B7-4C0F-B988-58E900353550}" type="presOf" srcId="{5DACF8E6-21C5-4061-AEAF-FE7D9EFEAB3B}" destId="{67D3869F-8D79-48C7-BA7F-EF07F1F1D0D0}" srcOrd="0" destOrd="0" presId="urn:microsoft.com/office/officeart/2008/layout/VerticalCurvedList"/>
    <dgm:cxn modelId="{0729A97D-A2DF-413C-91A9-EB3106B9D40C}" type="presOf" srcId="{9C80E8BD-CA51-49EC-9FBB-87788414C9B5}" destId="{3C02F21B-7929-4AF2-808C-D15DDAA55277}" srcOrd="0" destOrd="0" presId="urn:microsoft.com/office/officeart/2008/layout/VerticalCurvedList"/>
    <dgm:cxn modelId="{65E1EE89-641C-444E-8233-1DCE63B659B0}" srcId="{D984831E-E7D1-4193-B31A-21C545F86B5D}" destId="{70F9F013-7BF9-4F04-BF7E-074664F0BB3C}" srcOrd="0" destOrd="0" parTransId="{80F7B84C-2AE9-43CC-B3F8-A5642A877BFD}" sibTransId="{9C80E8BD-CA51-49EC-9FBB-87788414C9B5}"/>
    <dgm:cxn modelId="{6002A1AB-798D-428E-A609-E1DA29E2937D}" srcId="{D984831E-E7D1-4193-B31A-21C545F86B5D}" destId="{0ACCD8B1-3BE6-4AC4-ADA2-0C1672C3D8C2}" srcOrd="3" destOrd="0" parTransId="{7CABCCF0-0E9F-459A-ACE7-A2BEE4773D51}" sibTransId="{4896747B-FF35-4A1D-934E-60AF90F1907A}"/>
    <dgm:cxn modelId="{E71F80C5-1DF8-42FF-916B-74932E32730D}" type="presOf" srcId="{B5C9BB1D-977D-4C26-A507-A2FADBDA9A1D}" destId="{9C748729-164F-41E2-8F46-55532F690B4E}" srcOrd="0" destOrd="0" presId="urn:microsoft.com/office/officeart/2008/layout/VerticalCurvedList"/>
    <dgm:cxn modelId="{7601D8CC-29CF-4F60-BA96-9CF58E19EC49}" srcId="{D984831E-E7D1-4193-B31A-21C545F86B5D}" destId="{B5C9BB1D-977D-4C26-A507-A2FADBDA9A1D}" srcOrd="5" destOrd="0" parTransId="{8B54907B-0EFF-4056-AA0D-727E697B4399}" sibTransId="{06FC619E-AB83-436D-BEC0-09A5499596BF}"/>
    <dgm:cxn modelId="{8684B8D9-2C57-4B8D-96A0-414703D6179C}" srcId="{D984831E-E7D1-4193-B31A-21C545F86B5D}" destId="{B2A3DCCE-A72E-4BB1-A3A3-EFBD5705D083}" srcOrd="1" destOrd="0" parTransId="{BFB66C94-DCBA-4E5E-8240-92C45FAD4642}" sibTransId="{F3033E7E-1D6D-4DD3-96E3-ADA00635D358}"/>
    <dgm:cxn modelId="{BE35F8DB-6574-4342-A99F-91CD4163D010}" type="presOf" srcId="{D60E5986-A81C-4902-940C-1588320388F2}" destId="{854BA288-A9C3-44FD-8AF7-F701972F8F4F}" srcOrd="0" destOrd="0" presId="urn:microsoft.com/office/officeart/2008/layout/VerticalCurvedList"/>
    <dgm:cxn modelId="{22F471F4-DC4D-49AF-9FE1-1B173C54CDF4}" type="presOf" srcId="{0ACCD8B1-3BE6-4AC4-ADA2-0C1672C3D8C2}" destId="{29BA6594-55A4-44B4-82CF-95ED7B177190}" srcOrd="0" destOrd="0" presId="urn:microsoft.com/office/officeart/2008/layout/VerticalCurvedList"/>
    <dgm:cxn modelId="{055F7367-A720-4CE5-9E9D-3C80FB577D91}" type="presParOf" srcId="{9464796E-33FC-4768-9020-C06AAE5F5A1E}" destId="{60CA22B5-634B-4AA0-90B2-BDF769D0FD71}" srcOrd="0" destOrd="0" presId="urn:microsoft.com/office/officeart/2008/layout/VerticalCurvedList"/>
    <dgm:cxn modelId="{82FBECC1-0BB6-470D-BAAB-C6A9A4053573}" type="presParOf" srcId="{60CA22B5-634B-4AA0-90B2-BDF769D0FD71}" destId="{A6BC1DEC-3313-455B-A348-D421CDB0C5AE}" srcOrd="0" destOrd="0" presId="urn:microsoft.com/office/officeart/2008/layout/VerticalCurvedList"/>
    <dgm:cxn modelId="{CFA356A7-3C6F-4A60-81FD-824980808D62}" type="presParOf" srcId="{A6BC1DEC-3313-455B-A348-D421CDB0C5AE}" destId="{454C2727-43E8-4FBB-AD92-CB8BE71243ED}" srcOrd="0" destOrd="0" presId="urn:microsoft.com/office/officeart/2008/layout/VerticalCurvedList"/>
    <dgm:cxn modelId="{CD815C0A-3673-4940-A5B1-9971A83A4829}" type="presParOf" srcId="{A6BC1DEC-3313-455B-A348-D421CDB0C5AE}" destId="{3C02F21B-7929-4AF2-808C-D15DDAA55277}" srcOrd="1" destOrd="0" presId="urn:microsoft.com/office/officeart/2008/layout/VerticalCurvedList"/>
    <dgm:cxn modelId="{E211FF04-B8CD-41DE-886B-1B1FCB984F43}" type="presParOf" srcId="{A6BC1DEC-3313-455B-A348-D421CDB0C5AE}" destId="{9A193F0C-18AE-43BD-BD7A-429DB120F8EA}" srcOrd="2" destOrd="0" presId="urn:microsoft.com/office/officeart/2008/layout/VerticalCurvedList"/>
    <dgm:cxn modelId="{B03BFD8A-ADBA-4193-B21A-55D51B31A57F}" type="presParOf" srcId="{A6BC1DEC-3313-455B-A348-D421CDB0C5AE}" destId="{E362C4D8-D743-407D-838A-7D3C52E53F63}" srcOrd="3" destOrd="0" presId="urn:microsoft.com/office/officeart/2008/layout/VerticalCurvedList"/>
    <dgm:cxn modelId="{725AF7CD-ACB9-426E-99BD-C55DDBF06963}" type="presParOf" srcId="{60CA22B5-634B-4AA0-90B2-BDF769D0FD71}" destId="{7FF71B73-1DEB-42A8-8282-1E731C989AE9}" srcOrd="1" destOrd="0" presId="urn:microsoft.com/office/officeart/2008/layout/VerticalCurvedList"/>
    <dgm:cxn modelId="{248D562F-ED9F-412C-BE17-92705EBB03A2}" type="presParOf" srcId="{60CA22B5-634B-4AA0-90B2-BDF769D0FD71}" destId="{FD079B91-7DE0-433D-B6DC-B8E8B068AB0D}" srcOrd="2" destOrd="0" presId="urn:microsoft.com/office/officeart/2008/layout/VerticalCurvedList"/>
    <dgm:cxn modelId="{633F960C-8AEC-453A-BC2F-B6013C6CED82}" type="presParOf" srcId="{FD079B91-7DE0-433D-B6DC-B8E8B068AB0D}" destId="{E2A93638-7630-43D3-8FD5-B565B70A994B}" srcOrd="0" destOrd="0" presId="urn:microsoft.com/office/officeart/2008/layout/VerticalCurvedList"/>
    <dgm:cxn modelId="{9799F567-02EA-4956-BA3D-5614E3AE9955}" type="presParOf" srcId="{60CA22B5-634B-4AA0-90B2-BDF769D0FD71}" destId="{2FA1A8F7-0961-430B-920E-F54B4C852302}" srcOrd="3" destOrd="0" presId="urn:microsoft.com/office/officeart/2008/layout/VerticalCurvedList"/>
    <dgm:cxn modelId="{893D8F01-6B9B-419C-89F7-2849B2927B1D}" type="presParOf" srcId="{60CA22B5-634B-4AA0-90B2-BDF769D0FD71}" destId="{6D80DCB4-C1A8-4AB8-80FE-B42D416EC668}" srcOrd="4" destOrd="0" presId="urn:microsoft.com/office/officeart/2008/layout/VerticalCurvedList"/>
    <dgm:cxn modelId="{32D3880F-570A-4748-AD89-11AF3D6C9134}" type="presParOf" srcId="{6D80DCB4-C1A8-4AB8-80FE-B42D416EC668}" destId="{ED1551EF-63DE-473A-9AC4-4550481D59B5}" srcOrd="0" destOrd="0" presId="urn:microsoft.com/office/officeart/2008/layout/VerticalCurvedList"/>
    <dgm:cxn modelId="{93B85606-BBF5-4439-AACB-ADAA14119450}" type="presParOf" srcId="{60CA22B5-634B-4AA0-90B2-BDF769D0FD71}" destId="{67D3869F-8D79-48C7-BA7F-EF07F1F1D0D0}" srcOrd="5" destOrd="0" presId="urn:microsoft.com/office/officeart/2008/layout/VerticalCurvedList"/>
    <dgm:cxn modelId="{BB089C23-9479-431C-9645-89BB88F84D4B}" type="presParOf" srcId="{60CA22B5-634B-4AA0-90B2-BDF769D0FD71}" destId="{F349F82E-9590-45C1-851B-5255131B4008}" srcOrd="6" destOrd="0" presId="urn:microsoft.com/office/officeart/2008/layout/VerticalCurvedList"/>
    <dgm:cxn modelId="{CFABF204-9AF1-470E-B0F4-77102D05A9FF}" type="presParOf" srcId="{F349F82E-9590-45C1-851B-5255131B4008}" destId="{70691839-4B43-4F82-AF18-8DC2B2F88F23}" srcOrd="0" destOrd="0" presId="urn:microsoft.com/office/officeart/2008/layout/VerticalCurvedList"/>
    <dgm:cxn modelId="{A4B957ED-E3FC-45CA-925E-3F44C4832D99}" type="presParOf" srcId="{60CA22B5-634B-4AA0-90B2-BDF769D0FD71}" destId="{29BA6594-55A4-44B4-82CF-95ED7B177190}" srcOrd="7" destOrd="0" presId="urn:microsoft.com/office/officeart/2008/layout/VerticalCurvedList"/>
    <dgm:cxn modelId="{980436AD-838D-4989-B980-B25583848DC1}" type="presParOf" srcId="{60CA22B5-634B-4AA0-90B2-BDF769D0FD71}" destId="{FB17BB5C-3A88-4E1B-8895-B11CC3581EAC}" srcOrd="8" destOrd="0" presId="urn:microsoft.com/office/officeart/2008/layout/VerticalCurvedList"/>
    <dgm:cxn modelId="{D31E004A-30FA-46A1-82D8-DA6E8F8A6642}" type="presParOf" srcId="{FB17BB5C-3A88-4E1B-8895-B11CC3581EAC}" destId="{58E5CDF6-B7BB-4A9B-B3D9-0074FA25DE1C}" srcOrd="0" destOrd="0" presId="urn:microsoft.com/office/officeart/2008/layout/VerticalCurvedList"/>
    <dgm:cxn modelId="{CB7831A0-3452-4AFD-BA67-4590C07FEEDC}" type="presParOf" srcId="{60CA22B5-634B-4AA0-90B2-BDF769D0FD71}" destId="{854BA288-A9C3-44FD-8AF7-F701972F8F4F}" srcOrd="9" destOrd="0" presId="urn:microsoft.com/office/officeart/2008/layout/VerticalCurvedList"/>
    <dgm:cxn modelId="{3554B941-6409-4EF2-8A21-CB3D62503B03}" type="presParOf" srcId="{60CA22B5-634B-4AA0-90B2-BDF769D0FD71}" destId="{663B0FE1-5DDC-4630-B359-E7063F6FBC67}" srcOrd="10" destOrd="0" presId="urn:microsoft.com/office/officeart/2008/layout/VerticalCurvedList"/>
    <dgm:cxn modelId="{410168AC-A87D-45F1-A7D6-13CA699081BC}" type="presParOf" srcId="{663B0FE1-5DDC-4630-B359-E7063F6FBC67}" destId="{6120E35D-70D8-441E-95C5-78D0AD24459A}" srcOrd="0" destOrd="0" presId="urn:microsoft.com/office/officeart/2008/layout/VerticalCurvedList"/>
    <dgm:cxn modelId="{3BAE4B9B-3434-454E-87F5-B91517CD4F53}" type="presParOf" srcId="{60CA22B5-634B-4AA0-90B2-BDF769D0FD71}" destId="{9C748729-164F-41E2-8F46-55532F690B4E}" srcOrd="11" destOrd="0" presId="urn:microsoft.com/office/officeart/2008/layout/VerticalCurvedList"/>
    <dgm:cxn modelId="{16FEEDCD-BD9C-4AF3-B5D8-2F6100F5B4A2}" type="presParOf" srcId="{60CA22B5-634B-4AA0-90B2-BDF769D0FD71}" destId="{F73B7E09-F617-4FB9-9B70-0886F3030FA6}" srcOrd="12" destOrd="0" presId="urn:microsoft.com/office/officeart/2008/layout/VerticalCurvedList"/>
    <dgm:cxn modelId="{EEC8495A-5053-4F87-807E-C200D0E3ED20}" type="presParOf" srcId="{F73B7E09-F617-4FB9-9B70-0886F3030FA6}" destId="{B5A905D6-3E14-4B8E-B26D-B609D954554D}" srcOrd="0" destOrd="0" presId="urn:microsoft.com/office/officeart/2008/layout/VerticalCurvedList"/>
    <dgm:cxn modelId="{3661C8C3-0F6E-440C-8381-BF045D999C13}" type="presParOf" srcId="{60CA22B5-634B-4AA0-90B2-BDF769D0FD71}" destId="{BBF3D214-4C89-4DC0-B592-29853D736737}" srcOrd="13" destOrd="0" presId="urn:microsoft.com/office/officeart/2008/layout/VerticalCurvedList"/>
    <dgm:cxn modelId="{F8D3D2AE-1A91-42E9-9212-A8AA935686D8}" type="presParOf" srcId="{60CA22B5-634B-4AA0-90B2-BDF769D0FD71}" destId="{D35F5F11-6921-4E02-BE18-596A8A1D3310}" srcOrd="14" destOrd="0" presId="urn:microsoft.com/office/officeart/2008/layout/VerticalCurvedList"/>
    <dgm:cxn modelId="{E4F0511D-5A9A-449A-A3C9-80CD9225EDF3}" type="presParOf" srcId="{D35F5F11-6921-4E02-BE18-596A8A1D3310}" destId="{1B308186-8E00-4A18-9D25-9A5B92AC667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2F21B-7929-4AF2-808C-D15DDAA55277}">
      <dsp:nvSpPr>
        <dsp:cNvPr id="0" name=""/>
        <dsp:cNvSpPr/>
      </dsp:nvSpPr>
      <dsp:spPr>
        <a:xfrm>
          <a:off x="-6122738" y="-937410"/>
          <a:ext cx="7293488" cy="7293488"/>
        </a:xfrm>
        <a:prstGeom prst="blockArc">
          <a:avLst>
            <a:gd name="adj1" fmla="val 18900000"/>
            <a:gd name="adj2" fmla="val 2700000"/>
            <a:gd name="adj3" fmla="val 296"/>
          </a:avLst>
        </a:prstGeom>
        <a:noFill/>
        <a:ln w="1905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FF71B73-1DEB-42A8-8282-1E731C989AE9}">
      <dsp:nvSpPr>
        <dsp:cNvPr id="0" name=""/>
        <dsp:cNvSpPr/>
      </dsp:nvSpPr>
      <dsp:spPr>
        <a:xfrm>
          <a:off x="380119" y="246332"/>
          <a:ext cx="7675541" cy="49244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58420" rIns="58420" bIns="58420" numCol="1" spcCol="1270" anchor="ctr" anchorCtr="0">
          <a:noAutofit/>
        </a:bodyPr>
        <a:lstStyle/>
        <a:p>
          <a:pPr marL="0" lvl="0" indent="0" algn="l" defTabSz="1022350" rtl="0">
            <a:lnSpc>
              <a:spcPct val="90000"/>
            </a:lnSpc>
            <a:spcBef>
              <a:spcPct val="0"/>
            </a:spcBef>
            <a:spcAft>
              <a:spcPct val="35000"/>
            </a:spcAft>
            <a:buNone/>
          </a:pPr>
          <a:r>
            <a:rPr lang="en-US" sz="2300" kern="1200">
              <a:latin typeface="Open Sans SemiBold"/>
              <a:ea typeface="Open Sans SemiBold"/>
              <a:cs typeface="Open Sans SemiBold"/>
            </a:rPr>
            <a:t> Sign-In</a:t>
          </a:r>
        </a:p>
      </dsp:txBody>
      <dsp:txXfrm>
        <a:off x="380119" y="246332"/>
        <a:ext cx="7675541" cy="492448"/>
      </dsp:txXfrm>
    </dsp:sp>
    <dsp:sp modelId="{E2A93638-7630-43D3-8FD5-B565B70A994B}">
      <dsp:nvSpPr>
        <dsp:cNvPr id="0" name=""/>
        <dsp:cNvSpPr/>
      </dsp:nvSpPr>
      <dsp:spPr>
        <a:xfrm>
          <a:off x="72339" y="184776"/>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FA1A8F7-0961-430B-920E-F54B4C852302}">
      <dsp:nvSpPr>
        <dsp:cNvPr id="0" name=""/>
        <dsp:cNvSpPr/>
      </dsp:nvSpPr>
      <dsp:spPr>
        <a:xfrm>
          <a:off x="826075" y="985438"/>
          <a:ext cx="7229585" cy="49244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58420" rIns="58420" bIns="58420" numCol="1" spcCol="1270" anchor="ctr" anchorCtr="0">
          <a:noAutofit/>
        </a:bodyPr>
        <a:lstStyle/>
        <a:p>
          <a:pPr marL="0" lvl="0" indent="0" algn="l" defTabSz="1022350" rtl="0">
            <a:lnSpc>
              <a:spcPct val="90000"/>
            </a:lnSpc>
            <a:spcBef>
              <a:spcPct val="0"/>
            </a:spcBef>
            <a:spcAft>
              <a:spcPct val="35000"/>
            </a:spcAft>
            <a:buNone/>
          </a:pPr>
          <a:r>
            <a:rPr lang="en-US" sz="2300" kern="1200">
              <a:latin typeface="Open Sans SemiBold"/>
              <a:ea typeface="Open Sans SemiBold"/>
              <a:cs typeface="Open Sans SemiBold"/>
            </a:rPr>
            <a:t> Priority Exercise</a:t>
          </a:r>
          <a:endParaRPr lang="en-US" sz="2300" kern="1200"/>
        </a:p>
      </dsp:txBody>
      <dsp:txXfrm>
        <a:off x="826075" y="985438"/>
        <a:ext cx="7229585" cy="492448"/>
      </dsp:txXfrm>
    </dsp:sp>
    <dsp:sp modelId="{ED1551EF-63DE-473A-9AC4-4550481D59B5}">
      <dsp:nvSpPr>
        <dsp:cNvPr id="0" name=""/>
        <dsp:cNvSpPr/>
      </dsp:nvSpPr>
      <dsp:spPr>
        <a:xfrm>
          <a:off x="518295" y="923882"/>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7D3869F-8D79-48C7-BA7F-EF07F1F1D0D0}">
      <dsp:nvSpPr>
        <dsp:cNvPr id="0" name=""/>
        <dsp:cNvSpPr/>
      </dsp:nvSpPr>
      <dsp:spPr>
        <a:xfrm>
          <a:off x="1070457" y="1724003"/>
          <a:ext cx="6985203" cy="49244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58420" rIns="58420" bIns="58420" numCol="1" spcCol="1270" anchor="ctr" anchorCtr="0">
          <a:noAutofit/>
        </a:bodyPr>
        <a:lstStyle/>
        <a:p>
          <a:pPr marL="0" lvl="0" indent="0" algn="l" defTabSz="1022350" rtl="0">
            <a:lnSpc>
              <a:spcPct val="90000"/>
            </a:lnSpc>
            <a:spcBef>
              <a:spcPct val="0"/>
            </a:spcBef>
            <a:spcAft>
              <a:spcPct val="35000"/>
            </a:spcAft>
            <a:buFont typeface="Arial" panose="020B0604020202020204" pitchFamily="34" charset="0"/>
            <a:buNone/>
          </a:pPr>
          <a:r>
            <a:rPr lang="en-US" sz="2300" kern="1200">
              <a:latin typeface="Open Sans SemiBold"/>
              <a:ea typeface="Open Sans SemiBold"/>
              <a:cs typeface="Open Sans SemiBold"/>
            </a:rPr>
            <a:t> Introduction/Overview</a:t>
          </a:r>
        </a:p>
      </dsp:txBody>
      <dsp:txXfrm>
        <a:off x="1070457" y="1724003"/>
        <a:ext cx="6985203" cy="492448"/>
      </dsp:txXfrm>
    </dsp:sp>
    <dsp:sp modelId="{70691839-4B43-4F82-AF18-8DC2B2F88F23}">
      <dsp:nvSpPr>
        <dsp:cNvPr id="0" name=""/>
        <dsp:cNvSpPr/>
      </dsp:nvSpPr>
      <dsp:spPr>
        <a:xfrm>
          <a:off x="762677" y="1662447"/>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9BA6594-55A4-44B4-82CF-95ED7B177190}">
      <dsp:nvSpPr>
        <dsp:cNvPr id="0" name=""/>
        <dsp:cNvSpPr/>
      </dsp:nvSpPr>
      <dsp:spPr>
        <a:xfrm>
          <a:off x="1148486" y="2463109"/>
          <a:ext cx="6907174" cy="49244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58420" rIns="58420" bIns="58420" numCol="1" spcCol="1270" anchor="ctr" anchorCtr="0">
          <a:noAutofit/>
        </a:bodyPr>
        <a:lstStyle/>
        <a:p>
          <a:pPr marL="0" lvl="0" indent="0" algn="l" defTabSz="1022350" rtl="0">
            <a:lnSpc>
              <a:spcPct val="90000"/>
            </a:lnSpc>
            <a:spcBef>
              <a:spcPct val="0"/>
            </a:spcBef>
            <a:spcAft>
              <a:spcPct val="35000"/>
            </a:spcAft>
            <a:buFont typeface="Arial" panose="020B0604020202020204" pitchFamily="34" charset="0"/>
            <a:buNone/>
          </a:pPr>
          <a:r>
            <a:rPr lang="en-US" sz="2300" kern="1200">
              <a:latin typeface="Open Sans SemiBold"/>
              <a:ea typeface="Open Sans SemiBold"/>
              <a:cs typeface="Open Sans SemiBold"/>
            </a:rPr>
            <a:t> Mapping Exercise</a:t>
          </a:r>
        </a:p>
      </dsp:txBody>
      <dsp:txXfrm>
        <a:off x="1148486" y="2463109"/>
        <a:ext cx="6907174" cy="492448"/>
      </dsp:txXfrm>
    </dsp:sp>
    <dsp:sp modelId="{58E5CDF6-B7BB-4A9B-B3D9-0074FA25DE1C}">
      <dsp:nvSpPr>
        <dsp:cNvPr id="0" name=""/>
        <dsp:cNvSpPr/>
      </dsp:nvSpPr>
      <dsp:spPr>
        <a:xfrm>
          <a:off x="840706" y="2401553"/>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54BA288-A9C3-44FD-8AF7-F701972F8F4F}">
      <dsp:nvSpPr>
        <dsp:cNvPr id="0" name=""/>
        <dsp:cNvSpPr/>
      </dsp:nvSpPr>
      <dsp:spPr>
        <a:xfrm>
          <a:off x="1070457" y="3202215"/>
          <a:ext cx="6985203" cy="49244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58420" rIns="58420" bIns="58420" numCol="1" spcCol="1270" anchor="ctr" anchorCtr="0">
          <a:noAutofit/>
        </a:bodyPr>
        <a:lstStyle/>
        <a:p>
          <a:pPr marL="0" lvl="0" indent="0" algn="l" defTabSz="1022350" rtl="0">
            <a:lnSpc>
              <a:spcPct val="90000"/>
            </a:lnSpc>
            <a:spcBef>
              <a:spcPct val="0"/>
            </a:spcBef>
            <a:spcAft>
              <a:spcPct val="35000"/>
            </a:spcAft>
            <a:buNone/>
          </a:pPr>
          <a:r>
            <a:rPr lang="en-US" sz="2300" kern="1200">
              <a:latin typeface="Open Sans SemiBold"/>
              <a:ea typeface="Open Sans SemiBold"/>
              <a:cs typeface="Open Sans SemiBold"/>
            </a:rPr>
            <a:t> Map Review</a:t>
          </a:r>
          <a:endParaRPr lang="en-US" sz="2300" kern="1200"/>
        </a:p>
      </dsp:txBody>
      <dsp:txXfrm>
        <a:off x="1070457" y="3202215"/>
        <a:ext cx="6985203" cy="492448"/>
      </dsp:txXfrm>
    </dsp:sp>
    <dsp:sp modelId="{6120E35D-70D8-441E-95C5-78D0AD24459A}">
      <dsp:nvSpPr>
        <dsp:cNvPr id="0" name=""/>
        <dsp:cNvSpPr/>
      </dsp:nvSpPr>
      <dsp:spPr>
        <a:xfrm>
          <a:off x="762677" y="3140659"/>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C748729-164F-41E2-8F46-55532F690B4E}">
      <dsp:nvSpPr>
        <dsp:cNvPr id="0" name=""/>
        <dsp:cNvSpPr/>
      </dsp:nvSpPr>
      <dsp:spPr>
        <a:xfrm>
          <a:off x="826075" y="3940779"/>
          <a:ext cx="7229585" cy="49244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58420" rIns="58420" bIns="58420" numCol="1" spcCol="1270" anchor="ctr" anchorCtr="0">
          <a:noAutofit/>
        </a:bodyPr>
        <a:lstStyle/>
        <a:p>
          <a:pPr marL="0" lvl="0" indent="0" algn="l" defTabSz="1022350" rtl="0">
            <a:lnSpc>
              <a:spcPct val="90000"/>
            </a:lnSpc>
            <a:spcBef>
              <a:spcPct val="0"/>
            </a:spcBef>
            <a:spcAft>
              <a:spcPct val="35000"/>
            </a:spcAft>
            <a:buFont typeface="Arial" panose="020B0604020202020204" pitchFamily="34" charset="0"/>
            <a:buNone/>
          </a:pPr>
          <a:r>
            <a:rPr lang="en-US" sz="2300" kern="1200">
              <a:latin typeface="Open Sans SemiBold"/>
              <a:ea typeface="Open Sans SemiBold"/>
              <a:cs typeface="Open Sans SemiBold"/>
            </a:rPr>
            <a:t>Next Steps </a:t>
          </a:r>
          <a:endParaRPr lang="en-US" sz="2300" kern="1200"/>
        </a:p>
      </dsp:txBody>
      <dsp:txXfrm>
        <a:off x="826075" y="3940779"/>
        <a:ext cx="7229585" cy="492448"/>
      </dsp:txXfrm>
    </dsp:sp>
    <dsp:sp modelId="{B5A905D6-3E14-4B8E-B26D-B609D954554D}">
      <dsp:nvSpPr>
        <dsp:cNvPr id="0" name=""/>
        <dsp:cNvSpPr/>
      </dsp:nvSpPr>
      <dsp:spPr>
        <a:xfrm>
          <a:off x="518295" y="3879223"/>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BF3D214-4C89-4DC0-B592-29853D736737}">
      <dsp:nvSpPr>
        <dsp:cNvPr id="0" name=""/>
        <dsp:cNvSpPr/>
      </dsp:nvSpPr>
      <dsp:spPr>
        <a:xfrm>
          <a:off x="380119" y="4679885"/>
          <a:ext cx="7675541" cy="492448"/>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0881" tIns="58420" rIns="58420" bIns="58420" numCol="1" spcCol="1270" anchor="ctr" anchorCtr="0">
          <a:noAutofit/>
        </a:bodyPr>
        <a:lstStyle/>
        <a:p>
          <a:pPr marL="0" lvl="0" indent="0" algn="l" defTabSz="1022350" rtl="0">
            <a:lnSpc>
              <a:spcPct val="90000"/>
            </a:lnSpc>
            <a:spcBef>
              <a:spcPct val="0"/>
            </a:spcBef>
            <a:spcAft>
              <a:spcPct val="35000"/>
            </a:spcAft>
            <a:buFont typeface="Arial" panose="020B0604020202020204" pitchFamily="34" charset="0"/>
            <a:buNone/>
          </a:pPr>
          <a:r>
            <a:rPr lang="en-US" sz="2300" kern="1200">
              <a:latin typeface="Open Sans SemiBold"/>
              <a:ea typeface="Open Sans SemiBold"/>
              <a:cs typeface="Open Sans SemiBold"/>
            </a:rPr>
            <a:t>“Help Us” Exercise</a:t>
          </a:r>
          <a:endParaRPr lang="en-US" sz="2300" kern="1200"/>
        </a:p>
      </dsp:txBody>
      <dsp:txXfrm>
        <a:off x="380119" y="4679885"/>
        <a:ext cx="7675541" cy="492448"/>
      </dsp:txXfrm>
    </dsp:sp>
    <dsp:sp modelId="{1B308186-8E00-4A18-9D25-9A5B92AC6671}">
      <dsp:nvSpPr>
        <dsp:cNvPr id="0" name=""/>
        <dsp:cNvSpPr/>
      </dsp:nvSpPr>
      <dsp:spPr>
        <a:xfrm>
          <a:off x="72339" y="4618329"/>
          <a:ext cx="615560" cy="61556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061A0-841F-4AEB-B45A-DF321F1EB395}"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A9EF8-9C87-4112-8779-6D56D744E2F5}" type="slidenum">
              <a:rPr lang="en-US" smtClean="0"/>
              <a:t>‹#›</a:t>
            </a:fld>
            <a:endParaRPr lang="en-US"/>
          </a:p>
        </p:txBody>
      </p:sp>
    </p:spTree>
    <p:extLst>
      <p:ext uri="{BB962C8B-B14F-4D97-AF65-F5344CB8AC3E}">
        <p14:creationId xmlns:p14="http://schemas.microsoft.com/office/powerpoint/2010/main" val="2005705077"/>
      </p:ext>
    </p:extLst>
  </p:cSld>
  <p:clrMap bg1="lt1" tx1="dk1" bg2="lt2" tx2="dk2" accent1="accent1" accent2="accent2" accent3="accent3" accent4="accent4" accent5="accent5" accent6="accent6" hlink="hlink" folHlink="folHlink"/>
  <p:notesStyle>
    <a:lvl1pPr marL="0" algn="l" defTabSz="914341" rtl="0" eaLnBrk="1" latinLnBrk="0" hangingPunct="1">
      <a:defRPr sz="1200" kern="1200">
        <a:solidFill>
          <a:schemeClr val="tx1"/>
        </a:solidFill>
        <a:latin typeface="+mn-lt"/>
        <a:ea typeface="+mn-ea"/>
        <a:cs typeface="+mn-cs"/>
      </a:defRPr>
    </a:lvl1pPr>
    <a:lvl2pPr marL="457171" algn="l" defTabSz="914341" rtl="0" eaLnBrk="1" latinLnBrk="0" hangingPunct="1">
      <a:defRPr sz="1200" kern="1200">
        <a:solidFill>
          <a:schemeClr val="tx1"/>
        </a:solidFill>
        <a:latin typeface="+mn-lt"/>
        <a:ea typeface="+mn-ea"/>
        <a:cs typeface="+mn-cs"/>
      </a:defRPr>
    </a:lvl2pPr>
    <a:lvl3pPr marL="914341" algn="l" defTabSz="914341" rtl="0" eaLnBrk="1" latinLnBrk="0" hangingPunct="1">
      <a:defRPr sz="1200" kern="1200">
        <a:solidFill>
          <a:schemeClr val="tx1"/>
        </a:solidFill>
        <a:latin typeface="+mn-lt"/>
        <a:ea typeface="+mn-ea"/>
        <a:cs typeface="+mn-cs"/>
      </a:defRPr>
    </a:lvl3pPr>
    <a:lvl4pPr marL="1371512" algn="l" defTabSz="914341" rtl="0" eaLnBrk="1" latinLnBrk="0" hangingPunct="1">
      <a:defRPr sz="1200" kern="1200">
        <a:solidFill>
          <a:schemeClr val="tx1"/>
        </a:solidFill>
        <a:latin typeface="+mn-lt"/>
        <a:ea typeface="+mn-ea"/>
        <a:cs typeface="+mn-cs"/>
      </a:defRPr>
    </a:lvl4pPr>
    <a:lvl5pPr marL="1828683" algn="l" defTabSz="914341" rtl="0" eaLnBrk="1" latinLnBrk="0" hangingPunct="1">
      <a:defRPr sz="1200" kern="1200">
        <a:solidFill>
          <a:schemeClr val="tx1"/>
        </a:solidFill>
        <a:latin typeface="+mn-lt"/>
        <a:ea typeface="+mn-ea"/>
        <a:cs typeface="+mn-cs"/>
      </a:defRPr>
    </a:lvl5pPr>
    <a:lvl6pPr marL="2285854" algn="l" defTabSz="914341" rtl="0" eaLnBrk="1" latinLnBrk="0" hangingPunct="1">
      <a:defRPr sz="1200" kern="1200">
        <a:solidFill>
          <a:schemeClr val="tx1"/>
        </a:solidFill>
        <a:latin typeface="+mn-lt"/>
        <a:ea typeface="+mn-ea"/>
        <a:cs typeface="+mn-cs"/>
      </a:defRPr>
    </a:lvl6pPr>
    <a:lvl7pPr marL="2743024" algn="l" defTabSz="914341" rtl="0" eaLnBrk="1" latinLnBrk="0" hangingPunct="1">
      <a:defRPr sz="1200" kern="1200">
        <a:solidFill>
          <a:schemeClr val="tx1"/>
        </a:solidFill>
        <a:latin typeface="+mn-lt"/>
        <a:ea typeface="+mn-ea"/>
        <a:cs typeface="+mn-cs"/>
      </a:defRPr>
    </a:lvl7pPr>
    <a:lvl8pPr marL="3200195" algn="l" defTabSz="914341" rtl="0" eaLnBrk="1" latinLnBrk="0" hangingPunct="1">
      <a:defRPr sz="1200" kern="1200">
        <a:solidFill>
          <a:schemeClr val="tx1"/>
        </a:solidFill>
        <a:latin typeface="+mn-lt"/>
        <a:ea typeface="+mn-ea"/>
        <a:cs typeface="+mn-cs"/>
      </a:defRPr>
    </a:lvl8pPr>
    <a:lvl9pPr marL="3657366" algn="l" defTabSz="91434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7A9EF8-9C87-4112-8779-6D56D744E2F5}" type="slidenum">
              <a:rPr lang="en-US" smtClean="0"/>
              <a:t>1</a:t>
            </a:fld>
            <a:endParaRPr lang="en-US"/>
          </a:p>
        </p:txBody>
      </p:sp>
    </p:spTree>
    <p:extLst>
      <p:ext uri="{BB962C8B-B14F-4D97-AF65-F5344CB8AC3E}">
        <p14:creationId xmlns:p14="http://schemas.microsoft.com/office/powerpoint/2010/main" val="1601877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68667-6B88-BEB8-609C-23AD6AC7B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63C47-641C-7655-0058-ACA25C4E608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0EC079A-ECF7-527D-7D5D-513733493DE1}"/>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CFB3F03C-7F26-310D-83E0-4816A0AE1EE9}"/>
              </a:ext>
            </a:extLst>
          </p:cNvPr>
          <p:cNvSpPr>
            <a:spLocks noGrp="1"/>
          </p:cNvSpPr>
          <p:nvPr>
            <p:ph type="sldNum" sz="quarter" idx="5"/>
          </p:nvPr>
        </p:nvSpPr>
        <p:spPr/>
        <p:txBody>
          <a:bodyPr/>
          <a:lstStyle/>
          <a:p>
            <a:fld id="{1D7A9EF8-9C87-4112-8779-6D56D744E2F5}" type="slidenum">
              <a:rPr lang="en-US" smtClean="0"/>
              <a:t>10</a:t>
            </a:fld>
            <a:endParaRPr lang="en-US"/>
          </a:p>
        </p:txBody>
      </p:sp>
    </p:spTree>
    <p:extLst>
      <p:ext uri="{BB962C8B-B14F-4D97-AF65-F5344CB8AC3E}">
        <p14:creationId xmlns:p14="http://schemas.microsoft.com/office/powerpoint/2010/main" val="1118273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45F06-D7F0-14D0-480B-A611F7438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75ED5-3567-975B-B145-40714EB0928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A211A0E-9D48-3505-7C97-E61AC43CAEB7}"/>
              </a:ext>
            </a:extLst>
          </p:cNvPr>
          <p:cNvSpPr>
            <a:spLocks noGrp="1"/>
          </p:cNvSpPr>
          <p:nvPr>
            <p:ph type="body" idx="1"/>
          </p:nvPr>
        </p:nvSpPr>
        <p:spPr/>
        <p:txBody>
          <a:bodyPr/>
          <a:lstStyle/>
          <a:p>
            <a:pPr marL="0" indent="0">
              <a:buFont typeface="Arial" panose="020B0604020202020204" pitchFamily="34" charset="0"/>
              <a:buNone/>
            </a:pPr>
            <a:r>
              <a:rPr lang="en-US"/>
              <a:t>Top Priorities at the end</a:t>
            </a:r>
          </a:p>
        </p:txBody>
      </p:sp>
      <p:sp>
        <p:nvSpPr>
          <p:cNvPr id="4" name="Slide Number Placeholder 3">
            <a:extLst>
              <a:ext uri="{FF2B5EF4-FFF2-40B4-BE49-F238E27FC236}">
                <a16:creationId xmlns:a16="http://schemas.microsoft.com/office/drawing/2014/main" id="{FD217485-EC7C-0D47-5CC6-289D58A13DDB}"/>
              </a:ext>
            </a:extLst>
          </p:cNvPr>
          <p:cNvSpPr>
            <a:spLocks noGrp="1"/>
          </p:cNvSpPr>
          <p:nvPr>
            <p:ph type="sldNum" sz="quarter" idx="5"/>
          </p:nvPr>
        </p:nvSpPr>
        <p:spPr/>
        <p:txBody>
          <a:bodyPr/>
          <a:lstStyle/>
          <a:p>
            <a:fld id="{1D7A9EF8-9C87-4112-8779-6D56D744E2F5}" type="slidenum">
              <a:rPr lang="en-US" smtClean="0"/>
              <a:t>11</a:t>
            </a:fld>
            <a:endParaRPr lang="en-US"/>
          </a:p>
        </p:txBody>
      </p:sp>
    </p:spTree>
    <p:extLst>
      <p:ext uri="{BB962C8B-B14F-4D97-AF65-F5344CB8AC3E}">
        <p14:creationId xmlns:p14="http://schemas.microsoft.com/office/powerpoint/2010/main" val="54410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ABBB0-1F60-5EE7-C4C6-BE9563B6E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D1DD2-828F-DF0E-9C3E-18D05311B43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42CCBF0-AEB3-E72B-E9B7-15486851FC26}"/>
              </a:ext>
            </a:extLst>
          </p:cNvPr>
          <p:cNvSpPr>
            <a:spLocks noGrp="1"/>
          </p:cNvSpPr>
          <p:nvPr>
            <p:ph type="body" idx="1"/>
          </p:nvPr>
        </p:nvSpPr>
        <p:spPr/>
        <p:txBody>
          <a:bodyPr/>
          <a:lstStyle/>
          <a:p>
            <a:pPr marL="171450" indent="-171450">
              <a:buFont typeface="Arial" panose="020B0604020202020204" pitchFamily="34" charset="0"/>
              <a:buChar char="•"/>
            </a:pPr>
            <a:r>
              <a:rPr lang="en-US" dirty="0"/>
              <a:t>Not as the crow flies</a:t>
            </a:r>
          </a:p>
        </p:txBody>
      </p:sp>
      <p:sp>
        <p:nvSpPr>
          <p:cNvPr id="4" name="Slide Number Placeholder 3">
            <a:extLst>
              <a:ext uri="{FF2B5EF4-FFF2-40B4-BE49-F238E27FC236}">
                <a16:creationId xmlns:a16="http://schemas.microsoft.com/office/drawing/2014/main" id="{FE8E1677-AAC4-3649-BBB6-084A06B2E4E5}"/>
              </a:ext>
            </a:extLst>
          </p:cNvPr>
          <p:cNvSpPr>
            <a:spLocks noGrp="1"/>
          </p:cNvSpPr>
          <p:nvPr>
            <p:ph type="sldNum" sz="quarter" idx="5"/>
          </p:nvPr>
        </p:nvSpPr>
        <p:spPr/>
        <p:txBody>
          <a:bodyPr/>
          <a:lstStyle/>
          <a:p>
            <a:fld id="{1D7A9EF8-9C87-4112-8779-6D56D744E2F5}" type="slidenum">
              <a:rPr lang="en-US" smtClean="0"/>
              <a:t>12</a:t>
            </a:fld>
            <a:endParaRPr lang="en-US"/>
          </a:p>
        </p:txBody>
      </p:sp>
    </p:spTree>
    <p:extLst>
      <p:ext uri="{BB962C8B-B14F-4D97-AF65-F5344CB8AC3E}">
        <p14:creationId xmlns:p14="http://schemas.microsoft.com/office/powerpoint/2010/main" val="151217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929FD-2F50-D318-3C4D-3567E9E1B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1295CC-FC41-25BB-D952-63B898F36EC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2669D1D-5A80-47CD-434B-BB223BF2C8A1}"/>
              </a:ext>
            </a:extLst>
          </p:cNvPr>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Not as the crow flies</a:t>
            </a:r>
          </a:p>
          <a:p>
            <a:pPr marL="171450" indent="-171450">
              <a:buFont typeface="Arial" panose="020B0604020202020204" pitchFamily="34" charset="0"/>
              <a:buChar char="•"/>
            </a:pPr>
            <a:r>
              <a:rPr lang="en-US" dirty="0"/>
              <a:t>Add Blueways</a:t>
            </a:r>
          </a:p>
          <a:p>
            <a:pPr marL="171450" indent="-171450">
              <a:buFont typeface="Arial" panose="020B0604020202020204" pitchFamily="34" charset="0"/>
              <a:buChar char="•"/>
            </a:pPr>
            <a:r>
              <a:rPr lang="en-US" dirty="0"/>
              <a:t>Majority of the trails are multi-use</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C73BCA9-0BDC-3374-C50D-4AF98F4FB62C}"/>
              </a:ext>
            </a:extLst>
          </p:cNvPr>
          <p:cNvSpPr>
            <a:spLocks noGrp="1"/>
          </p:cNvSpPr>
          <p:nvPr>
            <p:ph type="sldNum" sz="quarter" idx="5"/>
          </p:nvPr>
        </p:nvSpPr>
        <p:spPr/>
        <p:txBody>
          <a:bodyPr/>
          <a:lstStyle/>
          <a:p>
            <a:fld id="{1D7A9EF8-9C87-4112-8779-6D56D744E2F5}" type="slidenum">
              <a:rPr lang="en-US" smtClean="0"/>
              <a:t>13</a:t>
            </a:fld>
            <a:endParaRPr lang="en-US"/>
          </a:p>
        </p:txBody>
      </p:sp>
    </p:spTree>
    <p:extLst>
      <p:ext uri="{BB962C8B-B14F-4D97-AF65-F5344CB8AC3E}">
        <p14:creationId xmlns:p14="http://schemas.microsoft.com/office/powerpoint/2010/main" val="4050848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45283-F33D-1D46-63AB-888AB5747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048BF-6F3C-ACC4-0E25-EB5CA481256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1080A3-735B-8427-51D8-3F85C401D9E0}"/>
              </a:ext>
            </a:extLst>
          </p:cNvPr>
          <p:cNvSpPr>
            <a:spLocks noGrp="1"/>
          </p:cNvSpPr>
          <p:nvPr>
            <p:ph type="body" idx="1"/>
          </p:nvPr>
        </p:nvSpPr>
        <p:spPr/>
        <p:txBody>
          <a:bodyPr/>
          <a:lstStyle/>
          <a:p>
            <a:pPr marL="171450" indent="-171450">
              <a:buFont typeface="Arial" panose="020B0604020202020204" pitchFamily="34" charset="0"/>
              <a:buChar char="•"/>
            </a:pPr>
            <a:r>
              <a:rPr lang="en-US"/>
              <a:t>2 main goals</a:t>
            </a:r>
          </a:p>
          <a:p>
            <a:pPr marL="628650" lvl="1" indent="-171450">
              <a:buFont typeface="Arial" panose="020B0604020202020204" pitchFamily="34" charset="0"/>
              <a:buChar char="•"/>
            </a:pPr>
            <a:r>
              <a:rPr lang="en-US"/>
              <a:t>Identify </a:t>
            </a:r>
            <a:r>
              <a:rPr lang="en-US" b="1"/>
              <a:t>planned</a:t>
            </a:r>
            <a:r>
              <a:rPr lang="en-US"/>
              <a:t> gaps</a:t>
            </a:r>
          </a:p>
          <a:p>
            <a:pPr marL="1085850" lvl="2" indent="-171450">
              <a:buFont typeface="Arial" panose="020B0604020202020204" pitchFamily="34" charset="0"/>
              <a:buChar char="•"/>
            </a:pPr>
            <a:r>
              <a:rPr lang="en-US"/>
              <a:t>Also correct any errors</a:t>
            </a:r>
          </a:p>
          <a:p>
            <a:pPr marL="628650" lvl="1" indent="-171450">
              <a:buFont typeface="Arial" panose="020B0604020202020204" pitchFamily="34" charset="0"/>
              <a:buChar char="•"/>
            </a:pPr>
            <a:r>
              <a:rPr lang="en-US"/>
              <a:t>Create prioritized list</a:t>
            </a:r>
          </a:p>
          <a:p>
            <a:pPr marL="1085850" lvl="2" indent="-171450">
              <a:buFont typeface="Arial" panose="020B0604020202020204" pitchFamily="34" charset="0"/>
              <a:buChar char="•"/>
            </a:pPr>
            <a:r>
              <a:rPr lang="en-US"/>
              <a:t>Could be short, feedback will inform</a:t>
            </a:r>
          </a:p>
          <a:p>
            <a:pPr marL="628650" lvl="1" indent="-171450">
              <a:buFont typeface="Arial" panose="020B0604020202020204" pitchFamily="34" charset="0"/>
              <a:buChar char="•"/>
            </a:pPr>
            <a:r>
              <a:rPr lang="en-US"/>
              <a:t>Emphasis on active transportation and rec trails</a:t>
            </a:r>
          </a:p>
          <a:p>
            <a:pPr marL="171450" lvl="0" indent="-171450">
              <a:buFont typeface="Arial" panose="020B0604020202020204" pitchFamily="34" charset="0"/>
              <a:buChar char="•"/>
            </a:pPr>
            <a:r>
              <a:rPr lang="en-US"/>
              <a:t>Major data collection effort</a:t>
            </a:r>
          </a:p>
          <a:p>
            <a:pPr marL="628650" lvl="1" indent="-171450">
              <a:buFont typeface="Arial" panose="020B0604020202020204" pitchFamily="34" charset="0"/>
              <a:buChar char="•"/>
            </a:pPr>
            <a:r>
              <a:rPr lang="en-US"/>
              <a:t>In the field</a:t>
            </a:r>
          </a:p>
          <a:p>
            <a:pPr marL="628650" lvl="1" indent="-171450">
              <a:buFont typeface="Arial" panose="020B0604020202020204" pitchFamily="34" charset="0"/>
              <a:buChar char="•"/>
            </a:pPr>
            <a:r>
              <a:rPr lang="en-US"/>
              <a:t>Desk review</a:t>
            </a:r>
          </a:p>
          <a:p>
            <a:pPr marL="628650" lvl="1" indent="-171450">
              <a:buFont typeface="Arial" panose="020B0604020202020204" pitchFamily="34" charset="0"/>
              <a:buChar char="•"/>
            </a:pPr>
            <a:r>
              <a:rPr lang="en-US"/>
              <a:t>Create new maps for each topic</a:t>
            </a:r>
          </a:p>
          <a:p>
            <a:pPr marL="171450" lvl="0" indent="-171450">
              <a:buFont typeface="Arial" panose="020B0604020202020204" pitchFamily="34" charset="0"/>
              <a:buChar char="•"/>
            </a:pPr>
            <a:r>
              <a:rPr lang="en-US"/>
              <a:t>Cost Estimation</a:t>
            </a:r>
          </a:p>
          <a:p>
            <a:pPr marL="628650" lvl="1" indent="-171450">
              <a:buFont typeface="Arial" panose="020B0604020202020204" pitchFamily="34" charset="0"/>
              <a:buChar char="•"/>
            </a:pPr>
            <a:r>
              <a:rPr lang="en-US"/>
              <a:t>Still a little unsure what shape this will take</a:t>
            </a:r>
          </a:p>
          <a:p>
            <a:pPr marL="628650" lvl="1" indent="-171450">
              <a:buFont typeface="Arial" panose="020B0604020202020204" pitchFamily="34" charset="0"/>
              <a:buChar char="•"/>
            </a:pPr>
            <a:r>
              <a:rPr lang="en-US"/>
              <a:t>Could be blanket estimate based on surface type and mileage</a:t>
            </a:r>
          </a:p>
          <a:p>
            <a:pPr marL="628650" lvl="1" indent="-171450">
              <a:buFont typeface="Arial" panose="020B0604020202020204" pitchFamily="34" charset="0"/>
              <a:buChar char="•"/>
            </a:pPr>
            <a:r>
              <a:rPr lang="en-US"/>
              <a:t>Could be more specific on a shorter list of projects</a:t>
            </a:r>
          </a:p>
          <a:p>
            <a:pPr marL="171450" lvl="0" indent="-171450">
              <a:buFont typeface="Arial" panose="020B0604020202020204" pitchFamily="34" charset="0"/>
              <a:buChar char="•"/>
            </a:pPr>
            <a:r>
              <a:rPr lang="en-US"/>
              <a:t>Will NOT</a:t>
            </a:r>
          </a:p>
          <a:p>
            <a:pPr marL="628650" lvl="1" indent="-171450">
              <a:buFont typeface="Arial" panose="020B0604020202020204" pitchFamily="34" charset="0"/>
              <a:buChar char="•"/>
            </a:pPr>
            <a:r>
              <a:rPr lang="en-US"/>
              <a:t>Identify sidewalk gaps (AT1.2)</a:t>
            </a:r>
          </a:p>
          <a:p>
            <a:pPr marL="628650" lvl="1" indent="-171450">
              <a:buFont typeface="Arial" panose="020B0604020202020204" pitchFamily="34" charset="0"/>
              <a:buChar char="•"/>
            </a:pPr>
            <a:r>
              <a:rPr lang="en-US"/>
              <a:t>Directly update the Comprehensive Plan (more later)</a:t>
            </a:r>
          </a:p>
        </p:txBody>
      </p:sp>
      <p:sp>
        <p:nvSpPr>
          <p:cNvPr id="4" name="Slide Number Placeholder 3">
            <a:extLst>
              <a:ext uri="{FF2B5EF4-FFF2-40B4-BE49-F238E27FC236}">
                <a16:creationId xmlns:a16="http://schemas.microsoft.com/office/drawing/2014/main" id="{1C040935-9218-147D-1893-5A56D842D22C}"/>
              </a:ext>
            </a:extLst>
          </p:cNvPr>
          <p:cNvSpPr>
            <a:spLocks noGrp="1"/>
          </p:cNvSpPr>
          <p:nvPr>
            <p:ph type="sldNum" sz="quarter" idx="5"/>
          </p:nvPr>
        </p:nvSpPr>
        <p:spPr/>
        <p:txBody>
          <a:bodyPr/>
          <a:lstStyle/>
          <a:p>
            <a:fld id="{1D7A9EF8-9C87-4112-8779-6D56D744E2F5}" type="slidenum">
              <a:rPr lang="en-US" smtClean="0"/>
              <a:t>14</a:t>
            </a:fld>
            <a:endParaRPr lang="en-US"/>
          </a:p>
        </p:txBody>
      </p:sp>
    </p:spTree>
    <p:extLst>
      <p:ext uri="{BB962C8B-B14F-4D97-AF65-F5344CB8AC3E}">
        <p14:creationId xmlns:p14="http://schemas.microsoft.com/office/powerpoint/2010/main" val="1078009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Existing network – 205 miles total</a:t>
            </a:r>
          </a:p>
          <a:p>
            <a:pPr marL="171450" indent="-171450">
              <a:buFont typeface="Arial" panose="020B0604020202020204" pitchFamily="34" charset="0"/>
              <a:buChar char="•"/>
            </a:pPr>
            <a:r>
              <a:rPr lang="en-US" dirty="0"/>
              <a:t>416 - planned and proposed miles</a:t>
            </a:r>
          </a:p>
          <a:p>
            <a:pPr marL="171450" indent="-171450">
              <a:buFont typeface="Arial" panose="020B0604020202020204" pitchFamily="34" charset="0"/>
              <a:buChar char="•"/>
            </a:pPr>
            <a:r>
              <a:rPr lang="en-US" dirty="0"/>
              <a:t>152% increase for rec trails, 236% increase in active mobility</a:t>
            </a:r>
          </a:p>
          <a:p>
            <a:pPr marL="171450" indent="-171450">
              <a:buFont typeface="Arial" panose="020B0604020202020204" pitchFamily="34" charset="0"/>
              <a:buChar char="•"/>
            </a:pPr>
            <a:r>
              <a:rPr lang="en-US" dirty="0"/>
              <a:t>For rec trails – 70 miles are “planned” could build them tomorrow with enough funding</a:t>
            </a:r>
          </a:p>
          <a:p>
            <a:pPr marL="171450" indent="-171450">
              <a:buFont typeface="Arial" panose="020B0604020202020204" pitchFamily="34" charset="0"/>
              <a:buChar char="•"/>
            </a:pPr>
            <a:r>
              <a:rPr lang="en-US" dirty="0"/>
              <a:t>Highlights the importance of prioritizing the trail segments already on the map</a:t>
            </a:r>
          </a:p>
          <a:p>
            <a:pPr marL="171450" indent="-171450">
              <a:buFont typeface="Arial" panose="020B0604020202020204" pitchFamily="34" charset="0"/>
              <a:buChar char="•"/>
            </a:pPr>
            <a:r>
              <a:rPr lang="en-US" dirty="0"/>
              <a:t>Our goal is to get closer to construction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D7A9EF8-9C87-4112-8779-6D56D744E2F5}" type="slidenum">
              <a:rPr lang="en-US" smtClean="0"/>
              <a:t>15</a:t>
            </a:fld>
            <a:endParaRPr lang="en-US"/>
          </a:p>
        </p:txBody>
      </p:sp>
    </p:spTree>
    <p:extLst>
      <p:ext uri="{BB962C8B-B14F-4D97-AF65-F5344CB8AC3E}">
        <p14:creationId xmlns:p14="http://schemas.microsoft.com/office/powerpoint/2010/main" val="122387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0A739-AB74-4ABC-BCAF-57C154304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27BC2-7F81-9A84-AC96-07CA207F9E6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9B9743D-6A8D-96B4-B10F-2F7968CE394D}"/>
              </a:ext>
            </a:extLst>
          </p:cNvPr>
          <p:cNvSpPr>
            <a:spLocks noGrp="1"/>
          </p:cNvSpPr>
          <p:nvPr>
            <p:ph type="body" idx="1"/>
          </p:nvPr>
        </p:nvSpPr>
        <p:spPr/>
        <p:txBody>
          <a:bodyPr/>
          <a:lstStyle/>
          <a:p>
            <a:pPr marL="171450" indent="-171450">
              <a:buFont typeface="Arial" panose="020B0604020202020204" pitchFamily="34" charset="0"/>
              <a:buChar char="•"/>
            </a:pPr>
            <a:r>
              <a:rPr lang="en-US" dirty="0"/>
              <a:t>2 main goals</a:t>
            </a:r>
          </a:p>
          <a:p>
            <a:pPr marL="628650" lvl="1" indent="-171450">
              <a:buFont typeface="Arial" panose="020B0604020202020204" pitchFamily="34" charset="0"/>
              <a:buChar char="•"/>
            </a:pPr>
            <a:r>
              <a:rPr lang="en-US" dirty="0"/>
              <a:t>Identify </a:t>
            </a:r>
            <a:r>
              <a:rPr lang="en-US" b="1" dirty="0"/>
              <a:t>planned</a:t>
            </a:r>
            <a:r>
              <a:rPr lang="en-US" dirty="0"/>
              <a:t> gaps</a:t>
            </a:r>
          </a:p>
          <a:p>
            <a:pPr marL="1085850" lvl="2" indent="-171450">
              <a:buFont typeface="Arial" panose="020B0604020202020204" pitchFamily="34" charset="0"/>
              <a:buChar char="•"/>
            </a:pPr>
            <a:r>
              <a:rPr lang="en-US" dirty="0"/>
              <a:t>Also correct any errors</a:t>
            </a:r>
          </a:p>
          <a:p>
            <a:pPr marL="628650" lvl="1" indent="-171450">
              <a:buFont typeface="Arial" panose="020B0604020202020204" pitchFamily="34" charset="0"/>
              <a:buChar char="•"/>
            </a:pPr>
            <a:r>
              <a:rPr lang="en-US" dirty="0"/>
              <a:t>Create prioritized list</a:t>
            </a:r>
          </a:p>
          <a:p>
            <a:pPr marL="1085850" lvl="2" indent="-171450">
              <a:buFont typeface="Arial" panose="020B0604020202020204" pitchFamily="34" charset="0"/>
              <a:buChar char="•"/>
            </a:pPr>
            <a:r>
              <a:rPr lang="en-US" dirty="0"/>
              <a:t>Could be short, feedback will inform</a:t>
            </a:r>
          </a:p>
          <a:p>
            <a:pPr marL="628650" lvl="1" indent="-171450">
              <a:buFont typeface="Arial" panose="020B0604020202020204" pitchFamily="34" charset="0"/>
              <a:buChar char="•"/>
            </a:pPr>
            <a:r>
              <a:rPr lang="en-US" dirty="0"/>
              <a:t>Emphasis on active transportation and rec trails</a:t>
            </a:r>
          </a:p>
          <a:p>
            <a:pPr marL="171450" lvl="0" indent="-171450">
              <a:buFont typeface="Arial" panose="020B0604020202020204" pitchFamily="34" charset="0"/>
              <a:buChar char="•"/>
            </a:pPr>
            <a:r>
              <a:rPr lang="en-US" dirty="0"/>
              <a:t>Major data collection effort</a:t>
            </a:r>
          </a:p>
          <a:p>
            <a:pPr marL="628650" lvl="1" indent="-171450">
              <a:buFont typeface="Arial" panose="020B0604020202020204" pitchFamily="34" charset="0"/>
              <a:buChar char="•"/>
            </a:pPr>
            <a:r>
              <a:rPr lang="en-US" dirty="0"/>
              <a:t>In the field</a:t>
            </a:r>
          </a:p>
          <a:p>
            <a:pPr marL="628650" lvl="1" indent="-171450">
              <a:buFont typeface="Arial" panose="020B0604020202020204" pitchFamily="34" charset="0"/>
              <a:buChar char="•"/>
            </a:pPr>
            <a:r>
              <a:rPr lang="en-US" dirty="0"/>
              <a:t>Desk review</a:t>
            </a:r>
          </a:p>
          <a:p>
            <a:pPr marL="628650" lvl="1" indent="-171450">
              <a:buFont typeface="Arial" panose="020B0604020202020204" pitchFamily="34" charset="0"/>
              <a:buChar char="•"/>
            </a:pPr>
            <a:r>
              <a:rPr lang="en-US" dirty="0"/>
              <a:t>Create new maps for each topic</a:t>
            </a:r>
          </a:p>
          <a:p>
            <a:pPr marL="171450" lvl="0" indent="-171450">
              <a:buFont typeface="Arial" panose="020B0604020202020204" pitchFamily="34" charset="0"/>
              <a:buChar char="•"/>
            </a:pPr>
            <a:r>
              <a:rPr lang="en-US" dirty="0"/>
              <a:t>Cost Estimation</a:t>
            </a:r>
          </a:p>
          <a:p>
            <a:pPr marL="628650" lvl="1" indent="-171450">
              <a:buFont typeface="Arial" panose="020B0604020202020204" pitchFamily="34" charset="0"/>
              <a:buChar char="•"/>
            </a:pPr>
            <a:r>
              <a:rPr lang="en-US" dirty="0"/>
              <a:t>Still a little unsure what shape this will take</a:t>
            </a:r>
          </a:p>
          <a:p>
            <a:pPr marL="628650" lvl="1" indent="-171450">
              <a:buFont typeface="Arial" panose="020B0604020202020204" pitchFamily="34" charset="0"/>
              <a:buChar char="•"/>
            </a:pPr>
            <a:r>
              <a:rPr lang="en-US" dirty="0"/>
              <a:t>Could be blanket estimate based on surface type and mileage</a:t>
            </a:r>
          </a:p>
          <a:p>
            <a:pPr marL="628650" lvl="1" indent="-171450">
              <a:buFont typeface="Arial" panose="020B0604020202020204" pitchFamily="34" charset="0"/>
              <a:buChar char="•"/>
            </a:pPr>
            <a:r>
              <a:rPr lang="en-US" dirty="0"/>
              <a:t>Could be more specific on a shorter list of projects</a:t>
            </a:r>
          </a:p>
          <a:p>
            <a:pPr marL="171450" lvl="0" indent="-171450">
              <a:buFont typeface="Arial" panose="020B0604020202020204" pitchFamily="34" charset="0"/>
              <a:buChar char="•"/>
            </a:pPr>
            <a:r>
              <a:rPr lang="en-US" dirty="0"/>
              <a:t>Will NOT</a:t>
            </a:r>
          </a:p>
          <a:p>
            <a:pPr marL="628650" lvl="1" indent="-171450">
              <a:buFont typeface="Arial" panose="020B0604020202020204" pitchFamily="34" charset="0"/>
              <a:buChar char="•"/>
            </a:pPr>
            <a:r>
              <a:rPr lang="en-US" dirty="0"/>
              <a:t>Identify sidewalk gaps (AT1.2)</a:t>
            </a:r>
          </a:p>
          <a:p>
            <a:pPr marL="628650" lvl="1" indent="-171450">
              <a:buFont typeface="Arial" panose="020B0604020202020204" pitchFamily="34" charset="0"/>
              <a:buChar char="•"/>
            </a:pPr>
            <a:r>
              <a:rPr lang="en-US" dirty="0"/>
              <a:t>Directly update the Comprehensive Plan (more later)</a:t>
            </a:r>
          </a:p>
        </p:txBody>
      </p:sp>
      <p:sp>
        <p:nvSpPr>
          <p:cNvPr id="4" name="Slide Number Placeholder 3">
            <a:extLst>
              <a:ext uri="{FF2B5EF4-FFF2-40B4-BE49-F238E27FC236}">
                <a16:creationId xmlns:a16="http://schemas.microsoft.com/office/drawing/2014/main" id="{099A54C9-52DA-CE54-8863-5EAC6C57D48B}"/>
              </a:ext>
            </a:extLst>
          </p:cNvPr>
          <p:cNvSpPr>
            <a:spLocks noGrp="1"/>
          </p:cNvSpPr>
          <p:nvPr>
            <p:ph type="sldNum" sz="quarter" idx="5"/>
          </p:nvPr>
        </p:nvSpPr>
        <p:spPr/>
        <p:txBody>
          <a:bodyPr/>
          <a:lstStyle/>
          <a:p>
            <a:fld id="{1D7A9EF8-9C87-4112-8779-6D56D744E2F5}" type="slidenum">
              <a:rPr lang="en-US" smtClean="0"/>
              <a:t>16</a:t>
            </a:fld>
            <a:endParaRPr lang="en-US"/>
          </a:p>
        </p:txBody>
      </p:sp>
    </p:spTree>
    <p:extLst>
      <p:ext uri="{BB962C8B-B14F-4D97-AF65-F5344CB8AC3E}">
        <p14:creationId xmlns:p14="http://schemas.microsoft.com/office/powerpoint/2010/main" val="154548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a:t>
            </a:r>
          </a:p>
          <a:p>
            <a:pPr marL="171450" indent="-171450">
              <a:buFont typeface="Arial" panose="020B0604020202020204" pitchFamily="34" charset="0"/>
              <a:buChar char="•"/>
            </a:pPr>
            <a:r>
              <a:rPr lang="en-US" dirty="0"/>
              <a:t>Tonight is the public kickoff for the update to the Countywide Trails Master Plan</a:t>
            </a:r>
          </a:p>
          <a:p>
            <a:pPr marL="171450" indent="-171450">
              <a:buFont typeface="Arial" panose="020B0604020202020204" pitchFamily="34" charset="0"/>
              <a:buChar char="•"/>
            </a:pPr>
            <a:r>
              <a:rPr lang="en-US" dirty="0"/>
              <a:t>We’ve got a full agenda</a:t>
            </a:r>
          </a:p>
        </p:txBody>
      </p:sp>
      <p:sp>
        <p:nvSpPr>
          <p:cNvPr id="4" name="Slide Number Placeholder 3"/>
          <p:cNvSpPr>
            <a:spLocks noGrp="1"/>
          </p:cNvSpPr>
          <p:nvPr>
            <p:ph type="sldNum" sz="quarter" idx="5"/>
          </p:nvPr>
        </p:nvSpPr>
        <p:spPr/>
        <p:txBody>
          <a:bodyPr/>
          <a:lstStyle/>
          <a:p>
            <a:fld id="{1D7A9EF8-9C87-4112-8779-6D56D744E2F5}" type="slidenum">
              <a:rPr lang="en-US" smtClean="0"/>
              <a:t>2</a:t>
            </a:fld>
            <a:endParaRPr lang="en-US"/>
          </a:p>
        </p:txBody>
      </p:sp>
    </p:spTree>
    <p:extLst>
      <p:ext uri="{BB962C8B-B14F-4D97-AF65-F5344CB8AC3E}">
        <p14:creationId xmlns:p14="http://schemas.microsoft.com/office/powerpoint/2010/main" val="105362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271D2-D198-DFAD-BF9E-275CBA825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09942-4E25-2FAA-D2D7-BB2801E5B9E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6B935E2-7163-A2F3-1BFD-EE322297DACD}"/>
              </a:ext>
            </a:extLst>
          </p:cNvPr>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You should have gotten a nametag and some colored dots when you came in, and gone through our prioritization exercise in the back posters</a:t>
            </a:r>
          </a:p>
          <a:p>
            <a:pPr marL="171450" indent="-171450">
              <a:buFont typeface="Arial" panose="020B0604020202020204" pitchFamily="34" charset="0"/>
              <a:buChar char="•"/>
            </a:pPr>
            <a:r>
              <a:rPr lang="en-US" dirty="0"/>
              <a:t>After giving a brief overview of tonight and the larger project we’ll break out the maps and let you do some drawing </a:t>
            </a:r>
          </a:p>
          <a:p>
            <a:pPr marL="171450" indent="-171450">
              <a:buFont typeface="Arial" panose="020B0604020202020204" pitchFamily="34" charset="0"/>
              <a:buChar char="•"/>
            </a:pPr>
            <a:r>
              <a:rPr lang="en-US" dirty="0"/>
              <a:t>Then we’ll come back together to discuss what we’ve learned and any observations from your groups</a:t>
            </a:r>
          </a:p>
          <a:p>
            <a:pPr marL="171450" indent="-171450">
              <a:buFont typeface="Arial" panose="020B0604020202020204" pitchFamily="34" charset="0"/>
              <a:buChar char="•"/>
            </a:pPr>
            <a:r>
              <a:rPr lang="en-US" dirty="0"/>
              <a:t>We’ll discuss next steps and then give you one more opportunity for feedback as you leave</a:t>
            </a:r>
          </a:p>
        </p:txBody>
      </p:sp>
      <p:sp>
        <p:nvSpPr>
          <p:cNvPr id="4" name="Slide Number Placeholder 3">
            <a:extLst>
              <a:ext uri="{FF2B5EF4-FFF2-40B4-BE49-F238E27FC236}">
                <a16:creationId xmlns:a16="http://schemas.microsoft.com/office/drawing/2014/main" id="{3D0ABCD1-8FEF-C30C-1218-C3D8A53864EA}"/>
              </a:ext>
            </a:extLst>
          </p:cNvPr>
          <p:cNvSpPr>
            <a:spLocks noGrp="1"/>
          </p:cNvSpPr>
          <p:nvPr>
            <p:ph type="sldNum" sz="quarter" idx="5"/>
          </p:nvPr>
        </p:nvSpPr>
        <p:spPr/>
        <p:txBody>
          <a:bodyPr/>
          <a:lstStyle/>
          <a:p>
            <a:fld id="{1D7A9EF8-9C87-4112-8779-6D56D744E2F5}" type="slidenum">
              <a:rPr lang="en-US" smtClean="0"/>
              <a:t>3</a:t>
            </a:fld>
            <a:endParaRPr lang="en-US"/>
          </a:p>
        </p:txBody>
      </p:sp>
    </p:spTree>
    <p:extLst>
      <p:ext uri="{BB962C8B-B14F-4D97-AF65-F5344CB8AC3E}">
        <p14:creationId xmlns:p14="http://schemas.microsoft.com/office/powerpoint/2010/main" val="284243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E4F39-B8B3-AD8C-8BD7-789DFC7E0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0AE8D9-F971-613F-8E70-7280C211402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81DDFFD-8765-0118-7187-B897A7D77B60}"/>
              </a:ext>
            </a:extLst>
          </p:cNvPr>
          <p:cNvSpPr>
            <a:spLocks noGrp="1"/>
          </p:cNvSpPr>
          <p:nvPr>
            <p:ph type="body" idx="1"/>
          </p:nvPr>
        </p:nvSpPr>
        <p:spPr/>
        <p:txBody>
          <a:bodyPr/>
          <a:lstStyle/>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6EF1DBEF-89D2-4430-742A-E1B8D73DAE18}"/>
              </a:ext>
            </a:extLst>
          </p:cNvPr>
          <p:cNvSpPr>
            <a:spLocks noGrp="1"/>
          </p:cNvSpPr>
          <p:nvPr>
            <p:ph type="sldNum" sz="quarter" idx="5"/>
          </p:nvPr>
        </p:nvSpPr>
        <p:spPr/>
        <p:txBody>
          <a:bodyPr/>
          <a:lstStyle/>
          <a:p>
            <a:fld id="{1D7A9EF8-9C87-4112-8779-6D56D744E2F5}" type="slidenum">
              <a:rPr lang="en-US" smtClean="0"/>
              <a:t>4</a:t>
            </a:fld>
            <a:endParaRPr lang="en-US"/>
          </a:p>
        </p:txBody>
      </p:sp>
    </p:spTree>
    <p:extLst>
      <p:ext uri="{BB962C8B-B14F-4D97-AF65-F5344CB8AC3E}">
        <p14:creationId xmlns:p14="http://schemas.microsoft.com/office/powerpoint/2010/main" val="446509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Original Plan approved in 1993 focused on greenways</a:t>
            </a:r>
          </a:p>
          <a:p>
            <a:pPr marL="171450" indent="-171450">
              <a:buFont typeface="Arial" panose="020B0604020202020204" pitchFamily="34" charset="0"/>
              <a:buChar char="•"/>
            </a:pPr>
            <a:r>
              <a:rPr lang="en-US" dirty="0"/>
              <a:t>Staff capacity lacking</a:t>
            </a:r>
          </a:p>
          <a:p>
            <a:pPr marL="171450" indent="-171450">
              <a:buFont typeface="Arial" panose="020B0604020202020204" pitchFamily="34" charset="0"/>
              <a:buChar char="•"/>
            </a:pPr>
            <a:r>
              <a:rPr lang="en-US" dirty="0"/>
              <a:t>Efforts have progressed, but plan is needed to unify vision</a:t>
            </a:r>
          </a:p>
          <a:p>
            <a:pPr marL="171450" indent="-171450">
              <a:buFont typeface="Arial" panose="020B0604020202020204" pitchFamily="34" charset="0"/>
              <a:buChar char="•"/>
            </a:pPr>
            <a:r>
              <a:rPr lang="en-US" dirty="0"/>
              <a:t>Technology, best practices, goals, </a:t>
            </a:r>
            <a:r>
              <a:rPr lang="en-US" dirty="0" err="1"/>
              <a:t>etc</a:t>
            </a:r>
            <a:r>
              <a:rPr lang="en-US" dirty="0"/>
              <a:t> have all changed</a:t>
            </a:r>
          </a:p>
          <a:p>
            <a:pPr marL="171450" indent="-171450">
              <a:buFont typeface="Arial" panose="020B0604020202020204" pitchFamily="34" charset="0"/>
              <a:buChar char="•"/>
            </a:pPr>
            <a:r>
              <a:rPr lang="en-US" dirty="0"/>
              <a:t>Directed by Mobility Chapter to create a new plan</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Open Sans" panose="020B0606030504020204" pitchFamily="34" charset="0"/>
                <a:ea typeface="Open Sans" panose="020B0606030504020204" pitchFamily="34" charset="0"/>
                <a:cs typeface="Open Sans" panose="020B0606030504020204" pitchFamily="34" charset="0"/>
              </a:rPr>
              <a:t>RT9.2 Develop a County-wide Trails Master Plan that identifies trail and active mobility gaps and includes priorities for inclusion into capital improvement and capital maintenance budgets. In support of action strategy REC 1.6 (Parks, Recreation and Tourism Chapter) include an evaluation of </a:t>
            </a:r>
            <a:r>
              <a:rPr lang="en-US" dirty="0" err="1">
                <a:latin typeface="Open Sans" panose="020B0606030504020204" pitchFamily="34" charset="0"/>
                <a:ea typeface="Open Sans" panose="020B0606030504020204" pitchFamily="34" charset="0"/>
                <a:cs typeface="Open Sans" panose="020B0606030504020204" pitchFamily="34" charset="0"/>
              </a:rPr>
              <a:t>blueway</a:t>
            </a:r>
            <a:r>
              <a:rPr lang="en-US" dirty="0">
                <a:latin typeface="Open Sans" panose="020B0606030504020204" pitchFamily="34" charset="0"/>
                <a:ea typeface="Open Sans" panose="020B0606030504020204" pitchFamily="34" charset="0"/>
                <a:cs typeface="Open Sans" panose="020B0606030504020204" pitchFamily="34" charset="0"/>
              </a:rPr>
              <a:t> opportunities and interjurisdictional connections, as well as an analysis of bicycle routes and equestrian trails. This plan should be updated every 10 years following the update to the Parks, Recreation and Open Space Master Plan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D7A9EF8-9C87-4112-8779-6D56D744E2F5}" type="slidenum">
              <a:rPr lang="en-US" smtClean="0"/>
              <a:t>5</a:t>
            </a:fld>
            <a:endParaRPr lang="en-US"/>
          </a:p>
        </p:txBody>
      </p:sp>
    </p:spTree>
    <p:extLst>
      <p:ext uri="{BB962C8B-B14F-4D97-AF65-F5344CB8AC3E}">
        <p14:creationId xmlns:p14="http://schemas.microsoft.com/office/powerpoint/2010/main" val="131779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Intended to be a more detailed look that works within the comp plan timeline</a:t>
            </a:r>
          </a:p>
          <a:p>
            <a:pPr marL="171450" indent="-171450">
              <a:buFont typeface="Arial" panose="020B0604020202020204" pitchFamily="34" charset="0"/>
              <a:buChar char="•"/>
            </a:pPr>
            <a:r>
              <a:rPr lang="en-US" dirty="0"/>
              <a:t>Updates are timed to allow input from outreach and planning documents and also feed budgetary efforts</a:t>
            </a:r>
          </a:p>
          <a:p>
            <a:pPr marL="171450" indent="-171450">
              <a:buFont typeface="Arial" panose="020B0604020202020204" pitchFamily="34" charset="0"/>
              <a:buChar char="•"/>
            </a:pPr>
            <a:r>
              <a:rPr lang="en-US" dirty="0"/>
              <a:t>CIP/CMP</a:t>
            </a:r>
          </a:p>
        </p:txBody>
      </p:sp>
      <p:sp>
        <p:nvSpPr>
          <p:cNvPr id="4" name="Slide Number Placeholder 3"/>
          <p:cNvSpPr>
            <a:spLocks noGrp="1"/>
          </p:cNvSpPr>
          <p:nvPr>
            <p:ph type="sldNum" sz="quarter" idx="5"/>
          </p:nvPr>
        </p:nvSpPr>
        <p:spPr/>
        <p:txBody>
          <a:bodyPr/>
          <a:lstStyle/>
          <a:p>
            <a:fld id="{1D7A9EF8-9C87-4112-8779-6D56D744E2F5}" type="slidenum">
              <a:rPr lang="en-US" smtClean="0"/>
              <a:t>6</a:t>
            </a:fld>
            <a:endParaRPr lang="en-US"/>
          </a:p>
        </p:txBody>
      </p:sp>
    </p:spTree>
    <p:extLst>
      <p:ext uri="{BB962C8B-B14F-4D97-AF65-F5344CB8AC3E}">
        <p14:creationId xmlns:p14="http://schemas.microsoft.com/office/powerpoint/2010/main" val="415807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Wrapping up data collection</a:t>
            </a:r>
          </a:p>
          <a:p>
            <a:pPr marL="171450" indent="-171450">
              <a:buFont typeface="Arial" panose="020B0604020202020204" pitchFamily="34" charset="0"/>
              <a:buChar char="•"/>
            </a:pPr>
            <a:r>
              <a:rPr lang="en-US" dirty="0"/>
              <a:t>Moving into a phase of feedback review and creating a draft report</a:t>
            </a:r>
          </a:p>
          <a:p>
            <a:pPr marL="171450" indent="-171450">
              <a:buFont typeface="Arial" panose="020B0604020202020204" pitchFamily="34" charset="0"/>
              <a:buChar char="•"/>
            </a:pPr>
            <a:r>
              <a:rPr lang="en-US" dirty="0"/>
              <a:t>We will be coming back for additional outreach opportunities in the fall, and are also developing an online survey for the summer</a:t>
            </a:r>
          </a:p>
          <a:p>
            <a:pPr marL="171450" indent="-171450">
              <a:buFont typeface="Arial" panose="020B0604020202020204" pitchFamily="34" charset="0"/>
              <a:buChar char="•"/>
            </a:pPr>
            <a:r>
              <a:rPr lang="en-US" dirty="0"/>
              <a:t>We look to present this for board adoption in January 2026</a:t>
            </a:r>
          </a:p>
        </p:txBody>
      </p:sp>
      <p:sp>
        <p:nvSpPr>
          <p:cNvPr id="4" name="Slide Number Placeholder 3"/>
          <p:cNvSpPr>
            <a:spLocks noGrp="1"/>
          </p:cNvSpPr>
          <p:nvPr>
            <p:ph type="sldNum" sz="quarter" idx="5"/>
          </p:nvPr>
        </p:nvSpPr>
        <p:spPr/>
        <p:txBody>
          <a:bodyPr/>
          <a:lstStyle/>
          <a:p>
            <a:fld id="{1D7A9EF8-9C87-4112-8779-6D56D744E2F5}" type="slidenum">
              <a:rPr lang="en-US" smtClean="0"/>
              <a:t>7</a:t>
            </a:fld>
            <a:endParaRPr lang="en-US"/>
          </a:p>
        </p:txBody>
      </p:sp>
    </p:spTree>
    <p:extLst>
      <p:ext uri="{BB962C8B-B14F-4D97-AF65-F5344CB8AC3E}">
        <p14:creationId xmlns:p14="http://schemas.microsoft.com/office/powerpoint/2010/main" val="2243158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5C01F-6309-DFDC-6869-3542F032C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B789B-0433-633C-8835-F577CA0303A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576D020-E83C-EEB1-700C-C191D7B3EFE3}"/>
              </a:ext>
            </a:extLst>
          </p:cNvPr>
          <p:cNvSpPr>
            <a:spLocks noGrp="1"/>
          </p:cNvSpPr>
          <p:nvPr>
            <p:ph type="body" idx="1"/>
          </p:nvPr>
        </p:nvSpPr>
        <p:spPr/>
        <p:txBody>
          <a:bodyPr/>
          <a:lstStyle/>
          <a:p>
            <a:pPr marL="171450" indent="-171450">
              <a:buFont typeface="Arial" panose="020B0604020202020204" pitchFamily="34" charset="0"/>
              <a:buChar char="•"/>
            </a:pPr>
            <a:r>
              <a:rPr lang="en-US" dirty="0"/>
              <a:t>Moving onto the focus for tonight, </a:t>
            </a:r>
          </a:p>
          <a:p>
            <a:pPr marL="171450" indent="-171450">
              <a:buFont typeface="Arial" panose="020B0604020202020204" pitchFamily="34" charset="0"/>
              <a:buChar char="•"/>
            </a:pPr>
            <a:r>
              <a:rPr lang="en-US" dirty="0"/>
              <a:t>You’ve already provided some of your priorities through the dot exercise</a:t>
            </a:r>
          </a:p>
          <a:p>
            <a:pPr marL="171450" indent="-171450">
              <a:buFont typeface="Arial" panose="020B0604020202020204" pitchFamily="34" charset="0"/>
              <a:buChar char="•"/>
            </a:pPr>
            <a:r>
              <a:rPr lang="en-US" dirty="0"/>
              <a:t>The mapping exercises will hopefully foster discussion among the groups on what connections should be made</a:t>
            </a:r>
          </a:p>
          <a:p>
            <a:pPr marL="171450" indent="-171450">
              <a:buFont typeface="Arial" panose="020B0604020202020204" pitchFamily="34" charset="0"/>
              <a:buChar char="•"/>
            </a:pPr>
            <a:r>
              <a:rPr lang="en-US" dirty="0"/>
              <a:t>We want you to learn about our planning efforts and how we move this project forwards</a:t>
            </a:r>
          </a:p>
        </p:txBody>
      </p:sp>
      <p:sp>
        <p:nvSpPr>
          <p:cNvPr id="4" name="Slide Number Placeholder 3">
            <a:extLst>
              <a:ext uri="{FF2B5EF4-FFF2-40B4-BE49-F238E27FC236}">
                <a16:creationId xmlns:a16="http://schemas.microsoft.com/office/drawing/2014/main" id="{48AAAB21-0CBC-26EC-3752-0C4B4CADABBF}"/>
              </a:ext>
            </a:extLst>
          </p:cNvPr>
          <p:cNvSpPr>
            <a:spLocks noGrp="1"/>
          </p:cNvSpPr>
          <p:nvPr>
            <p:ph type="sldNum" sz="quarter" idx="5"/>
          </p:nvPr>
        </p:nvSpPr>
        <p:spPr/>
        <p:txBody>
          <a:bodyPr/>
          <a:lstStyle/>
          <a:p>
            <a:fld id="{1D7A9EF8-9C87-4112-8779-6D56D744E2F5}" type="slidenum">
              <a:rPr lang="en-US" smtClean="0"/>
              <a:t>8</a:t>
            </a:fld>
            <a:endParaRPr lang="en-US"/>
          </a:p>
        </p:txBody>
      </p:sp>
    </p:spTree>
    <p:extLst>
      <p:ext uri="{BB962C8B-B14F-4D97-AF65-F5344CB8AC3E}">
        <p14:creationId xmlns:p14="http://schemas.microsoft.com/office/powerpoint/2010/main" val="13893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A6C83-6596-8B3C-653F-EF01B0923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E49F4-9B08-1DA1-32EC-80601E9E690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992037D-EC8E-B994-5B7C-FE055973A252}"/>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F2A93DBA-FDD5-689C-8AC1-9383D451B813}"/>
              </a:ext>
            </a:extLst>
          </p:cNvPr>
          <p:cNvSpPr>
            <a:spLocks noGrp="1"/>
          </p:cNvSpPr>
          <p:nvPr>
            <p:ph type="sldNum" sz="quarter" idx="5"/>
          </p:nvPr>
        </p:nvSpPr>
        <p:spPr/>
        <p:txBody>
          <a:bodyPr/>
          <a:lstStyle/>
          <a:p>
            <a:fld id="{1D7A9EF8-9C87-4112-8779-6D56D744E2F5}" type="slidenum">
              <a:rPr lang="en-US" smtClean="0"/>
              <a:t>9</a:t>
            </a:fld>
            <a:endParaRPr lang="en-US"/>
          </a:p>
        </p:txBody>
      </p:sp>
    </p:spTree>
    <p:extLst>
      <p:ext uri="{BB962C8B-B14F-4D97-AF65-F5344CB8AC3E}">
        <p14:creationId xmlns:p14="http://schemas.microsoft.com/office/powerpoint/2010/main" val="149445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7700-8EE6-51F2-AEE4-D58B2F61E7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84F57E-F6EA-7AAB-FE91-FA4E449A0C9B}"/>
              </a:ext>
            </a:extLst>
          </p:cNvPr>
          <p:cNvSpPr>
            <a:spLocks noGrp="1"/>
          </p:cNvSpPr>
          <p:nvPr>
            <p:ph type="subTitle" idx="1"/>
          </p:nvPr>
        </p:nvSpPr>
        <p:spPr>
          <a:xfrm>
            <a:off x="1524000" y="3602038"/>
            <a:ext cx="9144000" cy="1655762"/>
          </a:xfrm>
        </p:spPr>
        <p:txBody>
          <a:bodyPr/>
          <a:lstStyle>
            <a:lvl1pPr marL="0" indent="0" algn="ctr">
              <a:buNone/>
              <a:defRPr sz="2400"/>
            </a:lvl1pPr>
            <a:lvl2pPr marL="457175" indent="0" algn="ctr">
              <a:buNone/>
              <a:defRPr sz="2000"/>
            </a:lvl2pPr>
            <a:lvl3pPr marL="914350" indent="0" algn="ctr">
              <a:buNone/>
              <a:defRPr sz="1800"/>
            </a:lvl3pPr>
            <a:lvl4pPr marL="1371525" indent="0" algn="ctr">
              <a:buNone/>
              <a:defRPr sz="1600"/>
            </a:lvl4pPr>
            <a:lvl5pPr marL="1828699" indent="0" algn="ctr">
              <a:buNone/>
              <a:defRPr sz="1600"/>
            </a:lvl5pPr>
            <a:lvl6pPr marL="2285874" indent="0" algn="ctr">
              <a:buNone/>
              <a:defRPr sz="1600"/>
            </a:lvl6pPr>
            <a:lvl7pPr marL="2743049" indent="0" algn="ctr">
              <a:buNone/>
              <a:defRPr sz="1600"/>
            </a:lvl7pPr>
            <a:lvl8pPr marL="3200224" indent="0" algn="ctr">
              <a:buNone/>
              <a:defRPr sz="1600"/>
            </a:lvl8pPr>
            <a:lvl9pPr marL="365739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23230E-65E1-A16E-2778-29975475EC0B}"/>
              </a:ext>
            </a:extLst>
          </p:cNvPr>
          <p:cNvSpPr>
            <a:spLocks noGrp="1"/>
          </p:cNvSpPr>
          <p:nvPr>
            <p:ph type="dt" sz="half" idx="10"/>
          </p:nvPr>
        </p:nvSpPr>
        <p:spPr/>
        <p:txBody>
          <a:bodyPr/>
          <a:lstStyle/>
          <a:p>
            <a:fld id="{45A75401-2CA9-49DF-9130-9EEADF3F6D38}" type="datetimeFigureOut">
              <a:rPr lang="en-US" smtClean="0"/>
              <a:t>5/29/2025</a:t>
            </a:fld>
            <a:endParaRPr lang="en-US"/>
          </a:p>
        </p:txBody>
      </p:sp>
      <p:sp>
        <p:nvSpPr>
          <p:cNvPr id="5" name="Footer Placeholder 4">
            <a:extLst>
              <a:ext uri="{FF2B5EF4-FFF2-40B4-BE49-F238E27FC236}">
                <a16:creationId xmlns:a16="http://schemas.microsoft.com/office/drawing/2014/main" id="{7379C600-0A23-42AB-BE89-9D3AE7271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11477-9468-142D-BC93-1EBDEA6DCFC6}"/>
              </a:ext>
            </a:extLst>
          </p:cNvPr>
          <p:cNvSpPr>
            <a:spLocks noGrp="1"/>
          </p:cNvSpPr>
          <p:nvPr>
            <p:ph type="sldNum" sz="quarter" idx="12"/>
          </p:nvPr>
        </p:nvSpPr>
        <p:spPr/>
        <p:txBody>
          <a:bodyPr/>
          <a:lstStyle/>
          <a:p>
            <a:fld id="{41BC72A6-A20A-416D-AE30-FBDDF45C376B}" type="slidenum">
              <a:rPr lang="en-US" smtClean="0"/>
              <a:t>‹#›</a:t>
            </a:fld>
            <a:endParaRPr lang="en-US"/>
          </a:p>
        </p:txBody>
      </p:sp>
    </p:spTree>
    <p:extLst>
      <p:ext uri="{BB962C8B-B14F-4D97-AF65-F5344CB8AC3E}">
        <p14:creationId xmlns:p14="http://schemas.microsoft.com/office/powerpoint/2010/main" val="224916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0646-BE4F-9064-527A-B7EEE0F484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1D2C0F-C36C-27B7-3468-A4D11FA574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CCAC2-D55D-B516-3270-3F865EDB6794}"/>
              </a:ext>
            </a:extLst>
          </p:cNvPr>
          <p:cNvSpPr>
            <a:spLocks noGrp="1"/>
          </p:cNvSpPr>
          <p:nvPr>
            <p:ph type="dt" sz="half" idx="10"/>
          </p:nvPr>
        </p:nvSpPr>
        <p:spPr/>
        <p:txBody>
          <a:bodyPr/>
          <a:lstStyle/>
          <a:p>
            <a:fld id="{45A75401-2CA9-49DF-9130-9EEADF3F6D38}" type="datetimeFigureOut">
              <a:rPr lang="en-US" smtClean="0"/>
              <a:t>5/29/2025</a:t>
            </a:fld>
            <a:endParaRPr lang="en-US"/>
          </a:p>
        </p:txBody>
      </p:sp>
      <p:sp>
        <p:nvSpPr>
          <p:cNvPr id="5" name="Footer Placeholder 4">
            <a:extLst>
              <a:ext uri="{FF2B5EF4-FFF2-40B4-BE49-F238E27FC236}">
                <a16:creationId xmlns:a16="http://schemas.microsoft.com/office/drawing/2014/main" id="{1392F576-F008-0894-F865-630EA46CF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CF5A1-3DB6-4557-6C9A-3667C5D1214D}"/>
              </a:ext>
            </a:extLst>
          </p:cNvPr>
          <p:cNvSpPr>
            <a:spLocks noGrp="1"/>
          </p:cNvSpPr>
          <p:nvPr>
            <p:ph type="sldNum" sz="quarter" idx="12"/>
          </p:nvPr>
        </p:nvSpPr>
        <p:spPr/>
        <p:txBody>
          <a:bodyPr/>
          <a:lstStyle/>
          <a:p>
            <a:fld id="{41BC72A6-A20A-416D-AE30-FBDDF45C376B}" type="slidenum">
              <a:rPr lang="en-US" smtClean="0"/>
              <a:t>‹#›</a:t>
            </a:fld>
            <a:endParaRPr lang="en-US"/>
          </a:p>
        </p:txBody>
      </p:sp>
    </p:spTree>
    <p:extLst>
      <p:ext uri="{BB962C8B-B14F-4D97-AF65-F5344CB8AC3E}">
        <p14:creationId xmlns:p14="http://schemas.microsoft.com/office/powerpoint/2010/main" val="402105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013676-FA1C-2A02-CA99-6031E5CC8D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5E84BF-1DCF-2D9D-248A-E311EF31A0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84DBA-1C2F-F1EC-67C5-35A86AE1743A}"/>
              </a:ext>
            </a:extLst>
          </p:cNvPr>
          <p:cNvSpPr>
            <a:spLocks noGrp="1"/>
          </p:cNvSpPr>
          <p:nvPr>
            <p:ph type="dt" sz="half" idx="10"/>
          </p:nvPr>
        </p:nvSpPr>
        <p:spPr/>
        <p:txBody>
          <a:bodyPr/>
          <a:lstStyle/>
          <a:p>
            <a:fld id="{45A75401-2CA9-49DF-9130-9EEADF3F6D38}" type="datetimeFigureOut">
              <a:rPr lang="en-US" smtClean="0"/>
              <a:t>5/29/2025</a:t>
            </a:fld>
            <a:endParaRPr lang="en-US"/>
          </a:p>
        </p:txBody>
      </p:sp>
      <p:sp>
        <p:nvSpPr>
          <p:cNvPr id="5" name="Footer Placeholder 4">
            <a:extLst>
              <a:ext uri="{FF2B5EF4-FFF2-40B4-BE49-F238E27FC236}">
                <a16:creationId xmlns:a16="http://schemas.microsoft.com/office/drawing/2014/main" id="{9FD5DFE4-259D-63B8-3B1A-D76810CC1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C7C27-D9B9-F4FB-FAD5-6D5E54B681DF}"/>
              </a:ext>
            </a:extLst>
          </p:cNvPr>
          <p:cNvSpPr>
            <a:spLocks noGrp="1"/>
          </p:cNvSpPr>
          <p:nvPr>
            <p:ph type="sldNum" sz="quarter" idx="12"/>
          </p:nvPr>
        </p:nvSpPr>
        <p:spPr/>
        <p:txBody>
          <a:bodyPr/>
          <a:lstStyle/>
          <a:p>
            <a:fld id="{41BC72A6-A20A-416D-AE30-FBDDF45C376B}" type="slidenum">
              <a:rPr lang="en-US" smtClean="0"/>
              <a:t>‹#›</a:t>
            </a:fld>
            <a:endParaRPr lang="en-US"/>
          </a:p>
        </p:txBody>
      </p:sp>
    </p:spTree>
    <p:extLst>
      <p:ext uri="{BB962C8B-B14F-4D97-AF65-F5344CB8AC3E}">
        <p14:creationId xmlns:p14="http://schemas.microsoft.com/office/powerpoint/2010/main" val="2811501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144" y="1027497"/>
            <a:ext cx="11017715" cy="4803006"/>
          </a:xfrm>
        </p:spPr>
        <p:txBody>
          <a:bodyPr anchor="ctr" anchorCtr="0">
            <a:normAutofit/>
          </a:bodyPr>
          <a:lstStyle>
            <a:lvl1pPr algn="ctr">
              <a:defRPr sz="3600" b="1" i="0" cap="all" spc="30" baseline="0"/>
            </a:lvl1pPr>
          </a:lstStyle>
          <a:p>
            <a:r>
              <a:rPr lang="en-US"/>
              <a:t>Click to edit master title style</a:t>
            </a:r>
          </a:p>
        </p:txBody>
      </p:sp>
      <p:sp>
        <p:nvSpPr>
          <p:cNvPr id="4" name="Date Placeholder 3"/>
          <p:cNvSpPr>
            <a:spLocks noGrp="1"/>
          </p:cNvSpPr>
          <p:nvPr>
            <p:ph type="dt" sz="half" idx="10"/>
          </p:nvPr>
        </p:nvSpPr>
        <p:spPr>
          <a:xfrm>
            <a:off x="8698284" y="5870578"/>
            <a:ext cx="1616231" cy="377825"/>
          </a:xfrm>
          <a:prstGeom prst="rect">
            <a:avLst/>
          </a:prstGeom>
        </p:spPr>
        <p:txBody>
          <a:bodyPr/>
          <a:lstStyle>
            <a:lvl1pPr>
              <a:defRPr b="0" i="0"/>
            </a:lvl1pPr>
          </a:lstStyle>
          <a:p>
            <a:endParaRPr lang="en-US"/>
          </a:p>
        </p:txBody>
      </p:sp>
      <p:sp>
        <p:nvSpPr>
          <p:cNvPr id="5" name="Footer Placeholder 4"/>
          <p:cNvSpPr>
            <a:spLocks noGrp="1"/>
          </p:cNvSpPr>
          <p:nvPr>
            <p:ph type="ftr" sz="quarter" idx="11"/>
          </p:nvPr>
        </p:nvSpPr>
        <p:spPr>
          <a:xfrm>
            <a:off x="609602" y="5870578"/>
            <a:ext cx="7987081" cy="377825"/>
          </a:xfrm>
          <a:prstGeom prst="rect">
            <a:avLst/>
          </a:prstGeom>
        </p:spPr>
        <p:txBody>
          <a:bodyPr/>
          <a:lstStyle>
            <a:lvl1pPr>
              <a:defRPr b="0" i="0"/>
            </a:lvl1pPr>
          </a:lstStyle>
          <a:p>
            <a:endParaRPr lang="en-US"/>
          </a:p>
        </p:txBody>
      </p:sp>
      <p:sp>
        <p:nvSpPr>
          <p:cNvPr id="6" name="Slide Number Placeholder 5"/>
          <p:cNvSpPr>
            <a:spLocks noGrp="1"/>
          </p:cNvSpPr>
          <p:nvPr>
            <p:ph type="sldNum" sz="quarter" idx="12"/>
          </p:nvPr>
        </p:nvSpPr>
        <p:spPr>
          <a:xfrm>
            <a:off x="10416113" y="5870578"/>
            <a:ext cx="556688" cy="377825"/>
          </a:xfrm>
          <a:prstGeom prst="rect">
            <a:avLst/>
          </a:prstGeom>
        </p:spPr>
        <p:txBody>
          <a:bodyPr/>
          <a:lstStyle>
            <a:lvl1pPr>
              <a:defRPr b="0" i="0"/>
            </a:lvl1pPr>
          </a:lstStyle>
          <a:p>
            <a:fld id="{17DD336F-4D98-054F-B475-E0C8EAAB90EF}" type="slidenum">
              <a:rPr lang="en-US" smtClean="0"/>
              <a:pPr/>
              <a:t>‹#›</a:t>
            </a:fld>
            <a:endParaRPr lang="en-US"/>
          </a:p>
        </p:txBody>
      </p:sp>
    </p:spTree>
    <p:extLst>
      <p:ext uri="{BB962C8B-B14F-4D97-AF65-F5344CB8AC3E}">
        <p14:creationId xmlns:p14="http://schemas.microsoft.com/office/powerpoint/2010/main" val="182159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C9CA7-A4E9-0A5D-EE0B-3B115B479F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FD364E-A3EE-6BA4-6295-CAD6462E65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EB4CE-0744-709F-AE2D-5FBA0559D465}"/>
              </a:ext>
            </a:extLst>
          </p:cNvPr>
          <p:cNvSpPr>
            <a:spLocks noGrp="1"/>
          </p:cNvSpPr>
          <p:nvPr>
            <p:ph type="dt" sz="half" idx="10"/>
          </p:nvPr>
        </p:nvSpPr>
        <p:spPr/>
        <p:txBody>
          <a:bodyPr/>
          <a:lstStyle/>
          <a:p>
            <a:fld id="{45A75401-2CA9-49DF-9130-9EEADF3F6D38}" type="datetimeFigureOut">
              <a:rPr lang="en-US" smtClean="0"/>
              <a:t>5/29/2025</a:t>
            </a:fld>
            <a:endParaRPr lang="en-US"/>
          </a:p>
        </p:txBody>
      </p:sp>
      <p:sp>
        <p:nvSpPr>
          <p:cNvPr id="5" name="Footer Placeholder 4">
            <a:extLst>
              <a:ext uri="{FF2B5EF4-FFF2-40B4-BE49-F238E27FC236}">
                <a16:creationId xmlns:a16="http://schemas.microsoft.com/office/drawing/2014/main" id="{61BDB629-3E0E-3D54-2E42-E6A822218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6B087-F246-14B4-DA11-43161B3F4E3E}"/>
              </a:ext>
            </a:extLst>
          </p:cNvPr>
          <p:cNvSpPr>
            <a:spLocks noGrp="1"/>
          </p:cNvSpPr>
          <p:nvPr>
            <p:ph type="sldNum" sz="quarter" idx="12"/>
          </p:nvPr>
        </p:nvSpPr>
        <p:spPr/>
        <p:txBody>
          <a:bodyPr/>
          <a:lstStyle/>
          <a:p>
            <a:fld id="{41BC72A6-A20A-416D-AE30-FBDDF45C376B}" type="slidenum">
              <a:rPr lang="en-US" smtClean="0"/>
              <a:t>‹#›</a:t>
            </a:fld>
            <a:endParaRPr lang="en-US"/>
          </a:p>
        </p:txBody>
      </p:sp>
    </p:spTree>
    <p:extLst>
      <p:ext uri="{BB962C8B-B14F-4D97-AF65-F5344CB8AC3E}">
        <p14:creationId xmlns:p14="http://schemas.microsoft.com/office/powerpoint/2010/main" val="380040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C977-EDAA-DE01-2C3E-5283CF8E7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84F345-D67F-C472-6C5E-79DE9A5505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175" indent="0">
              <a:buNone/>
              <a:defRPr sz="2000">
                <a:solidFill>
                  <a:schemeClr val="tx1">
                    <a:tint val="82000"/>
                  </a:schemeClr>
                </a:solidFill>
              </a:defRPr>
            </a:lvl2pPr>
            <a:lvl3pPr marL="914350" indent="0">
              <a:buNone/>
              <a:defRPr sz="1800">
                <a:solidFill>
                  <a:schemeClr val="tx1">
                    <a:tint val="82000"/>
                  </a:schemeClr>
                </a:solidFill>
              </a:defRPr>
            </a:lvl3pPr>
            <a:lvl4pPr marL="1371525" indent="0">
              <a:buNone/>
              <a:defRPr sz="1600">
                <a:solidFill>
                  <a:schemeClr val="tx1">
                    <a:tint val="82000"/>
                  </a:schemeClr>
                </a:solidFill>
              </a:defRPr>
            </a:lvl4pPr>
            <a:lvl5pPr marL="1828699" indent="0">
              <a:buNone/>
              <a:defRPr sz="1600">
                <a:solidFill>
                  <a:schemeClr val="tx1">
                    <a:tint val="82000"/>
                  </a:schemeClr>
                </a:solidFill>
              </a:defRPr>
            </a:lvl5pPr>
            <a:lvl6pPr marL="2285874" indent="0">
              <a:buNone/>
              <a:defRPr sz="1600">
                <a:solidFill>
                  <a:schemeClr val="tx1">
                    <a:tint val="82000"/>
                  </a:schemeClr>
                </a:solidFill>
              </a:defRPr>
            </a:lvl6pPr>
            <a:lvl7pPr marL="2743049" indent="0">
              <a:buNone/>
              <a:defRPr sz="1600">
                <a:solidFill>
                  <a:schemeClr val="tx1">
                    <a:tint val="82000"/>
                  </a:schemeClr>
                </a:solidFill>
              </a:defRPr>
            </a:lvl7pPr>
            <a:lvl8pPr marL="3200224" indent="0">
              <a:buNone/>
              <a:defRPr sz="1600">
                <a:solidFill>
                  <a:schemeClr val="tx1">
                    <a:tint val="82000"/>
                  </a:schemeClr>
                </a:solidFill>
              </a:defRPr>
            </a:lvl8pPr>
            <a:lvl9pPr marL="365739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B4DBB1-A488-E03D-E97C-DF10BA4AF54B}"/>
              </a:ext>
            </a:extLst>
          </p:cNvPr>
          <p:cNvSpPr>
            <a:spLocks noGrp="1"/>
          </p:cNvSpPr>
          <p:nvPr>
            <p:ph type="dt" sz="half" idx="10"/>
          </p:nvPr>
        </p:nvSpPr>
        <p:spPr/>
        <p:txBody>
          <a:bodyPr/>
          <a:lstStyle/>
          <a:p>
            <a:fld id="{45A75401-2CA9-49DF-9130-9EEADF3F6D38}" type="datetimeFigureOut">
              <a:rPr lang="en-US" smtClean="0"/>
              <a:t>5/29/2025</a:t>
            </a:fld>
            <a:endParaRPr lang="en-US"/>
          </a:p>
        </p:txBody>
      </p:sp>
      <p:sp>
        <p:nvSpPr>
          <p:cNvPr id="5" name="Footer Placeholder 4">
            <a:extLst>
              <a:ext uri="{FF2B5EF4-FFF2-40B4-BE49-F238E27FC236}">
                <a16:creationId xmlns:a16="http://schemas.microsoft.com/office/drawing/2014/main" id="{CAE9B980-714D-4E5A-834B-CBD958ACA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A4D83-4043-C0C4-2DF4-69954ECDFBE7}"/>
              </a:ext>
            </a:extLst>
          </p:cNvPr>
          <p:cNvSpPr>
            <a:spLocks noGrp="1"/>
          </p:cNvSpPr>
          <p:nvPr>
            <p:ph type="sldNum" sz="quarter" idx="12"/>
          </p:nvPr>
        </p:nvSpPr>
        <p:spPr/>
        <p:txBody>
          <a:bodyPr/>
          <a:lstStyle/>
          <a:p>
            <a:fld id="{41BC72A6-A20A-416D-AE30-FBDDF45C376B}" type="slidenum">
              <a:rPr lang="en-US" smtClean="0"/>
              <a:t>‹#›</a:t>
            </a:fld>
            <a:endParaRPr lang="en-US"/>
          </a:p>
        </p:txBody>
      </p:sp>
    </p:spTree>
    <p:extLst>
      <p:ext uri="{BB962C8B-B14F-4D97-AF65-F5344CB8AC3E}">
        <p14:creationId xmlns:p14="http://schemas.microsoft.com/office/powerpoint/2010/main" val="28085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4E2C-B25D-FB6E-18B4-73742BAAA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391572-F765-8D3D-5FDC-BA5B1C26DF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1F0FAF-03AE-5E46-4BFE-FCE5F2982F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393FCC-7286-2D91-FF3C-DB10B40AD486}"/>
              </a:ext>
            </a:extLst>
          </p:cNvPr>
          <p:cNvSpPr>
            <a:spLocks noGrp="1"/>
          </p:cNvSpPr>
          <p:nvPr>
            <p:ph type="dt" sz="half" idx="10"/>
          </p:nvPr>
        </p:nvSpPr>
        <p:spPr/>
        <p:txBody>
          <a:bodyPr/>
          <a:lstStyle/>
          <a:p>
            <a:fld id="{45A75401-2CA9-49DF-9130-9EEADF3F6D38}" type="datetimeFigureOut">
              <a:rPr lang="en-US" smtClean="0"/>
              <a:t>5/29/2025</a:t>
            </a:fld>
            <a:endParaRPr lang="en-US"/>
          </a:p>
        </p:txBody>
      </p:sp>
      <p:sp>
        <p:nvSpPr>
          <p:cNvPr id="6" name="Footer Placeholder 5">
            <a:extLst>
              <a:ext uri="{FF2B5EF4-FFF2-40B4-BE49-F238E27FC236}">
                <a16:creationId xmlns:a16="http://schemas.microsoft.com/office/drawing/2014/main" id="{8144E728-8E76-D73E-959D-A5223E652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8378E7-703C-764B-CA7A-A2F669CCEB37}"/>
              </a:ext>
            </a:extLst>
          </p:cNvPr>
          <p:cNvSpPr>
            <a:spLocks noGrp="1"/>
          </p:cNvSpPr>
          <p:nvPr>
            <p:ph type="sldNum" sz="quarter" idx="12"/>
          </p:nvPr>
        </p:nvSpPr>
        <p:spPr/>
        <p:txBody>
          <a:bodyPr/>
          <a:lstStyle/>
          <a:p>
            <a:fld id="{41BC72A6-A20A-416D-AE30-FBDDF45C376B}" type="slidenum">
              <a:rPr lang="en-US" smtClean="0"/>
              <a:t>‹#›</a:t>
            </a:fld>
            <a:endParaRPr lang="en-US"/>
          </a:p>
        </p:txBody>
      </p:sp>
    </p:spTree>
    <p:extLst>
      <p:ext uri="{BB962C8B-B14F-4D97-AF65-F5344CB8AC3E}">
        <p14:creationId xmlns:p14="http://schemas.microsoft.com/office/powerpoint/2010/main" val="200788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66B0-A6D4-D9E8-C4B7-D82D5F87E1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775147-BA64-74CD-493C-34FC5D04D8AE}"/>
              </a:ext>
            </a:extLst>
          </p:cNvPr>
          <p:cNvSpPr>
            <a:spLocks noGrp="1"/>
          </p:cNvSpPr>
          <p:nvPr>
            <p:ph type="body" idx="1"/>
          </p:nvPr>
        </p:nvSpPr>
        <p:spPr>
          <a:xfrm>
            <a:off x="839789" y="1681163"/>
            <a:ext cx="5157787" cy="823912"/>
          </a:xfrm>
        </p:spPr>
        <p:txBody>
          <a:bodyPr anchor="b"/>
          <a:lstStyle>
            <a:lvl1pPr marL="0" indent="0">
              <a:buNone/>
              <a:defRPr sz="2400" b="1"/>
            </a:lvl1pPr>
            <a:lvl2pPr marL="457175" indent="0">
              <a:buNone/>
              <a:defRPr sz="2000" b="1"/>
            </a:lvl2pPr>
            <a:lvl3pPr marL="914350" indent="0">
              <a:buNone/>
              <a:defRPr sz="1800" b="1"/>
            </a:lvl3pPr>
            <a:lvl4pPr marL="1371525" indent="0">
              <a:buNone/>
              <a:defRPr sz="1600" b="1"/>
            </a:lvl4pPr>
            <a:lvl5pPr marL="1828699" indent="0">
              <a:buNone/>
              <a:defRPr sz="1600" b="1"/>
            </a:lvl5pPr>
            <a:lvl6pPr marL="2285874" indent="0">
              <a:buNone/>
              <a:defRPr sz="1600" b="1"/>
            </a:lvl6pPr>
            <a:lvl7pPr marL="2743049" indent="0">
              <a:buNone/>
              <a:defRPr sz="1600" b="1"/>
            </a:lvl7pPr>
            <a:lvl8pPr marL="3200224" indent="0">
              <a:buNone/>
              <a:defRPr sz="1600" b="1"/>
            </a:lvl8pPr>
            <a:lvl9pPr marL="365739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B8FC90-0C76-05DE-0C02-407B40C3EF7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DC145B-7A04-910C-7F4A-ACFBBBFF9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175" indent="0">
              <a:buNone/>
              <a:defRPr sz="2000" b="1"/>
            </a:lvl2pPr>
            <a:lvl3pPr marL="914350" indent="0">
              <a:buNone/>
              <a:defRPr sz="1800" b="1"/>
            </a:lvl3pPr>
            <a:lvl4pPr marL="1371525" indent="0">
              <a:buNone/>
              <a:defRPr sz="1600" b="1"/>
            </a:lvl4pPr>
            <a:lvl5pPr marL="1828699" indent="0">
              <a:buNone/>
              <a:defRPr sz="1600" b="1"/>
            </a:lvl5pPr>
            <a:lvl6pPr marL="2285874" indent="0">
              <a:buNone/>
              <a:defRPr sz="1600" b="1"/>
            </a:lvl6pPr>
            <a:lvl7pPr marL="2743049" indent="0">
              <a:buNone/>
              <a:defRPr sz="1600" b="1"/>
            </a:lvl7pPr>
            <a:lvl8pPr marL="3200224" indent="0">
              <a:buNone/>
              <a:defRPr sz="1600" b="1"/>
            </a:lvl8pPr>
            <a:lvl9pPr marL="365739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3AA4BD-CAA6-5F46-EAB1-F75A26DA81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76F74E-F1C8-908B-555C-6A61BC6736F2}"/>
              </a:ext>
            </a:extLst>
          </p:cNvPr>
          <p:cNvSpPr>
            <a:spLocks noGrp="1"/>
          </p:cNvSpPr>
          <p:nvPr>
            <p:ph type="dt" sz="half" idx="10"/>
          </p:nvPr>
        </p:nvSpPr>
        <p:spPr/>
        <p:txBody>
          <a:bodyPr/>
          <a:lstStyle/>
          <a:p>
            <a:fld id="{45A75401-2CA9-49DF-9130-9EEADF3F6D38}" type="datetimeFigureOut">
              <a:rPr lang="en-US" smtClean="0"/>
              <a:t>5/29/2025</a:t>
            </a:fld>
            <a:endParaRPr lang="en-US"/>
          </a:p>
        </p:txBody>
      </p:sp>
      <p:sp>
        <p:nvSpPr>
          <p:cNvPr id="8" name="Footer Placeholder 7">
            <a:extLst>
              <a:ext uri="{FF2B5EF4-FFF2-40B4-BE49-F238E27FC236}">
                <a16:creationId xmlns:a16="http://schemas.microsoft.com/office/drawing/2014/main" id="{18E214F0-93BB-2830-7136-1113B003F1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D4D9CC-7706-6290-7FED-DC0F0B7271B2}"/>
              </a:ext>
            </a:extLst>
          </p:cNvPr>
          <p:cNvSpPr>
            <a:spLocks noGrp="1"/>
          </p:cNvSpPr>
          <p:nvPr>
            <p:ph type="sldNum" sz="quarter" idx="12"/>
          </p:nvPr>
        </p:nvSpPr>
        <p:spPr/>
        <p:txBody>
          <a:bodyPr/>
          <a:lstStyle/>
          <a:p>
            <a:fld id="{41BC72A6-A20A-416D-AE30-FBDDF45C376B}" type="slidenum">
              <a:rPr lang="en-US" smtClean="0"/>
              <a:t>‹#›</a:t>
            </a:fld>
            <a:endParaRPr lang="en-US"/>
          </a:p>
        </p:txBody>
      </p:sp>
    </p:spTree>
    <p:extLst>
      <p:ext uri="{BB962C8B-B14F-4D97-AF65-F5344CB8AC3E}">
        <p14:creationId xmlns:p14="http://schemas.microsoft.com/office/powerpoint/2010/main" val="146059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754E-1A89-CB89-A347-8268831EC2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6FD72C-9A62-B86B-4208-1137CBD096F7}"/>
              </a:ext>
            </a:extLst>
          </p:cNvPr>
          <p:cNvSpPr>
            <a:spLocks noGrp="1"/>
          </p:cNvSpPr>
          <p:nvPr>
            <p:ph type="dt" sz="half" idx="10"/>
          </p:nvPr>
        </p:nvSpPr>
        <p:spPr/>
        <p:txBody>
          <a:bodyPr/>
          <a:lstStyle/>
          <a:p>
            <a:fld id="{45A75401-2CA9-49DF-9130-9EEADF3F6D38}" type="datetimeFigureOut">
              <a:rPr lang="en-US" smtClean="0"/>
              <a:t>5/29/2025</a:t>
            </a:fld>
            <a:endParaRPr lang="en-US"/>
          </a:p>
        </p:txBody>
      </p:sp>
      <p:sp>
        <p:nvSpPr>
          <p:cNvPr id="4" name="Footer Placeholder 3">
            <a:extLst>
              <a:ext uri="{FF2B5EF4-FFF2-40B4-BE49-F238E27FC236}">
                <a16:creationId xmlns:a16="http://schemas.microsoft.com/office/drawing/2014/main" id="{448F5747-358B-3BEC-DC50-59D5C4B4DC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E2D72F-080D-01FF-4DEA-002F11088DA4}"/>
              </a:ext>
            </a:extLst>
          </p:cNvPr>
          <p:cNvSpPr>
            <a:spLocks noGrp="1"/>
          </p:cNvSpPr>
          <p:nvPr>
            <p:ph type="sldNum" sz="quarter" idx="12"/>
          </p:nvPr>
        </p:nvSpPr>
        <p:spPr/>
        <p:txBody>
          <a:bodyPr/>
          <a:lstStyle/>
          <a:p>
            <a:fld id="{41BC72A6-A20A-416D-AE30-FBDDF45C376B}" type="slidenum">
              <a:rPr lang="en-US" smtClean="0"/>
              <a:t>‹#›</a:t>
            </a:fld>
            <a:endParaRPr lang="en-US"/>
          </a:p>
        </p:txBody>
      </p:sp>
    </p:spTree>
    <p:extLst>
      <p:ext uri="{BB962C8B-B14F-4D97-AF65-F5344CB8AC3E}">
        <p14:creationId xmlns:p14="http://schemas.microsoft.com/office/powerpoint/2010/main" val="266741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89268-9F00-5186-53EE-9FCCE2DA269F}"/>
              </a:ext>
            </a:extLst>
          </p:cNvPr>
          <p:cNvSpPr>
            <a:spLocks noGrp="1"/>
          </p:cNvSpPr>
          <p:nvPr>
            <p:ph type="dt" sz="half" idx="10"/>
          </p:nvPr>
        </p:nvSpPr>
        <p:spPr/>
        <p:txBody>
          <a:bodyPr/>
          <a:lstStyle/>
          <a:p>
            <a:fld id="{45A75401-2CA9-49DF-9130-9EEADF3F6D38}" type="datetimeFigureOut">
              <a:rPr lang="en-US" smtClean="0"/>
              <a:t>5/29/2025</a:t>
            </a:fld>
            <a:endParaRPr lang="en-US"/>
          </a:p>
        </p:txBody>
      </p:sp>
      <p:sp>
        <p:nvSpPr>
          <p:cNvPr id="3" name="Footer Placeholder 2">
            <a:extLst>
              <a:ext uri="{FF2B5EF4-FFF2-40B4-BE49-F238E27FC236}">
                <a16:creationId xmlns:a16="http://schemas.microsoft.com/office/drawing/2014/main" id="{E677E2BD-80E0-9B70-5A5A-19AE3A94FD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4A2C25-4616-F3A2-F7D3-875153679404}"/>
              </a:ext>
            </a:extLst>
          </p:cNvPr>
          <p:cNvSpPr>
            <a:spLocks noGrp="1"/>
          </p:cNvSpPr>
          <p:nvPr>
            <p:ph type="sldNum" sz="quarter" idx="12"/>
          </p:nvPr>
        </p:nvSpPr>
        <p:spPr/>
        <p:txBody>
          <a:bodyPr/>
          <a:lstStyle/>
          <a:p>
            <a:fld id="{41BC72A6-A20A-416D-AE30-FBDDF45C376B}" type="slidenum">
              <a:rPr lang="en-US" smtClean="0"/>
              <a:t>‹#›</a:t>
            </a:fld>
            <a:endParaRPr lang="en-US"/>
          </a:p>
        </p:txBody>
      </p:sp>
    </p:spTree>
    <p:extLst>
      <p:ext uri="{BB962C8B-B14F-4D97-AF65-F5344CB8AC3E}">
        <p14:creationId xmlns:p14="http://schemas.microsoft.com/office/powerpoint/2010/main" val="348744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A3CA-DE68-B0F2-F627-1EF22E67BF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59A9DB-00E0-8C6E-481A-D283C8AAA2DD}"/>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175EA1-9C2A-17D0-A88B-849F3C7E1933}"/>
              </a:ext>
            </a:extLst>
          </p:cNvPr>
          <p:cNvSpPr>
            <a:spLocks noGrp="1"/>
          </p:cNvSpPr>
          <p:nvPr>
            <p:ph type="body" sz="half" idx="2"/>
          </p:nvPr>
        </p:nvSpPr>
        <p:spPr>
          <a:xfrm>
            <a:off x="839788" y="2057400"/>
            <a:ext cx="3932237" cy="3811588"/>
          </a:xfrm>
        </p:spPr>
        <p:txBody>
          <a:bodyPr/>
          <a:lstStyle>
            <a:lvl1pPr marL="0" indent="0">
              <a:buNone/>
              <a:defRPr sz="1600"/>
            </a:lvl1pPr>
            <a:lvl2pPr marL="457175" indent="0">
              <a:buNone/>
              <a:defRPr sz="1400"/>
            </a:lvl2pPr>
            <a:lvl3pPr marL="914350" indent="0">
              <a:buNone/>
              <a:defRPr sz="1200"/>
            </a:lvl3pPr>
            <a:lvl4pPr marL="1371525" indent="0">
              <a:buNone/>
              <a:defRPr sz="1000"/>
            </a:lvl4pPr>
            <a:lvl5pPr marL="1828699" indent="0">
              <a:buNone/>
              <a:defRPr sz="1000"/>
            </a:lvl5pPr>
            <a:lvl6pPr marL="2285874" indent="0">
              <a:buNone/>
              <a:defRPr sz="1000"/>
            </a:lvl6pPr>
            <a:lvl7pPr marL="2743049" indent="0">
              <a:buNone/>
              <a:defRPr sz="1000"/>
            </a:lvl7pPr>
            <a:lvl8pPr marL="3200224" indent="0">
              <a:buNone/>
              <a:defRPr sz="1000"/>
            </a:lvl8pPr>
            <a:lvl9pPr marL="365739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989A84-EB11-7E55-FA8D-D32F2F9D3A10}"/>
              </a:ext>
            </a:extLst>
          </p:cNvPr>
          <p:cNvSpPr>
            <a:spLocks noGrp="1"/>
          </p:cNvSpPr>
          <p:nvPr>
            <p:ph type="dt" sz="half" idx="10"/>
          </p:nvPr>
        </p:nvSpPr>
        <p:spPr/>
        <p:txBody>
          <a:bodyPr/>
          <a:lstStyle/>
          <a:p>
            <a:fld id="{45A75401-2CA9-49DF-9130-9EEADF3F6D38}" type="datetimeFigureOut">
              <a:rPr lang="en-US" smtClean="0"/>
              <a:t>5/29/2025</a:t>
            </a:fld>
            <a:endParaRPr lang="en-US"/>
          </a:p>
        </p:txBody>
      </p:sp>
      <p:sp>
        <p:nvSpPr>
          <p:cNvPr id="6" name="Footer Placeholder 5">
            <a:extLst>
              <a:ext uri="{FF2B5EF4-FFF2-40B4-BE49-F238E27FC236}">
                <a16:creationId xmlns:a16="http://schemas.microsoft.com/office/drawing/2014/main" id="{63C328CF-8F27-11BF-8AC0-B7D531F049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24E4AB-FF23-F357-8E9F-698C0A0A1B84}"/>
              </a:ext>
            </a:extLst>
          </p:cNvPr>
          <p:cNvSpPr>
            <a:spLocks noGrp="1"/>
          </p:cNvSpPr>
          <p:nvPr>
            <p:ph type="sldNum" sz="quarter" idx="12"/>
          </p:nvPr>
        </p:nvSpPr>
        <p:spPr/>
        <p:txBody>
          <a:bodyPr/>
          <a:lstStyle/>
          <a:p>
            <a:fld id="{41BC72A6-A20A-416D-AE30-FBDDF45C376B}" type="slidenum">
              <a:rPr lang="en-US" smtClean="0"/>
              <a:t>‹#›</a:t>
            </a:fld>
            <a:endParaRPr lang="en-US"/>
          </a:p>
        </p:txBody>
      </p:sp>
    </p:spTree>
    <p:extLst>
      <p:ext uri="{BB962C8B-B14F-4D97-AF65-F5344CB8AC3E}">
        <p14:creationId xmlns:p14="http://schemas.microsoft.com/office/powerpoint/2010/main" val="364173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5A53-02EF-880B-FC1C-4FF1D5958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7A8556-EE85-0017-EEF3-EC53FEAA89AE}"/>
              </a:ext>
            </a:extLst>
          </p:cNvPr>
          <p:cNvSpPr>
            <a:spLocks noGrp="1"/>
          </p:cNvSpPr>
          <p:nvPr>
            <p:ph type="pic" idx="1"/>
          </p:nvPr>
        </p:nvSpPr>
        <p:spPr>
          <a:xfrm>
            <a:off x="5183188" y="987426"/>
            <a:ext cx="6172200" cy="4873625"/>
          </a:xfrm>
        </p:spPr>
        <p:txBody>
          <a:bodyPr/>
          <a:lstStyle>
            <a:lvl1pPr marL="0" indent="0">
              <a:buNone/>
              <a:defRPr sz="3200"/>
            </a:lvl1pPr>
            <a:lvl2pPr marL="457175" indent="0">
              <a:buNone/>
              <a:defRPr sz="2800"/>
            </a:lvl2pPr>
            <a:lvl3pPr marL="914350" indent="0">
              <a:buNone/>
              <a:defRPr sz="2400"/>
            </a:lvl3pPr>
            <a:lvl4pPr marL="1371525" indent="0">
              <a:buNone/>
              <a:defRPr sz="2000"/>
            </a:lvl4pPr>
            <a:lvl5pPr marL="1828699" indent="0">
              <a:buNone/>
              <a:defRPr sz="2000"/>
            </a:lvl5pPr>
            <a:lvl6pPr marL="2285874" indent="0">
              <a:buNone/>
              <a:defRPr sz="2000"/>
            </a:lvl6pPr>
            <a:lvl7pPr marL="2743049" indent="0">
              <a:buNone/>
              <a:defRPr sz="2000"/>
            </a:lvl7pPr>
            <a:lvl8pPr marL="3200224" indent="0">
              <a:buNone/>
              <a:defRPr sz="2000"/>
            </a:lvl8pPr>
            <a:lvl9pPr marL="3657399" indent="0">
              <a:buNone/>
              <a:defRPr sz="2000"/>
            </a:lvl9pPr>
          </a:lstStyle>
          <a:p>
            <a:endParaRPr lang="en-US"/>
          </a:p>
        </p:txBody>
      </p:sp>
      <p:sp>
        <p:nvSpPr>
          <p:cNvPr id="4" name="Text Placeholder 3">
            <a:extLst>
              <a:ext uri="{FF2B5EF4-FFF2-40B4-BE49-F238E27FC236}">
                <a16:creationId xmlns:a16="http://schemas.microsoft.com/office/drawing/2014/main" id="{6E98C3B8-5C5B-C835-A39F-33B5275EDB05}"/>
              </a:ext>
            </a:extLst>
          </p:cNvPr>
          <p:cNvSpPr>
            <a:spLocks noGrp="1"/>
          </p:cNvSpPr>
          <p:nvPr>
            <p:ph type="body" sz="half" idx="2"/>
          </p:nvPr>
        </p:nvSpPr>
        <p:spPr>
          <a:xfrm>
            <a:off x="839788" y="2057400"/>
            <a:ext cx="3932237" cy="3811588"/>
          </a:xfrm>
        </p:spPr>
        <p:txBody>
          <a:bodyPr/>
          <a:lstStyle>
            <a:lvl1pPr marL="0" indent="0">
              <a:buNone/>
              <a:defRPr sz="1600"/>
            </a:lvl1pPr>
            <a:lvl2pPr marL="457175" indent="0">
              <a:buNone/>
              <a:defRPr sz="1400"/>
            </a:lvl2pPr>
            <a:lvl3pPr marL="914350" indent="0">
              <a:buNone/>
              <a:defRPr sz="1200"/>
            </a:lvl3pPr>
            <a:lvl4pPr marL="1371525" indent="0">
              <a:buNone/>
              <a:defRPr sz="1000"/>
            </a:lvl4pPr>
            <a:lvl5pPr marL="1828699" indent="0">
              <a:buNone/>
              <a:defRPr sz="1000"/>
            </a:lvl5pPr>
            <a:lvl6pPr marL="2285874" indent="0">
              <a:buNone/>
              <a:defRPr sz="1000"/>
            </a:lvl6pPr>
            <a:lvl7pPr marL="2743049" indent="0">
              <a:buNone/>
              <a:defRPr sz="1000"/>
            </a:lvl7pPr>
            <a:lvl8pPr marL="3200224" indent="0">
              <a:buNone/>
              <a:defRPr sz="1000"/>
            </a:lvl8pPr>
            <a:lvl9pPr marL="365739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BE0A1D-0626-CE8E-18BE-93662009F38A}"/>
              </a:ext>
            </a:extLst>
          </p:cNvPr>
          <p:cNvSpPr>
            <a:spLocks noGrp="1"/>
          </p:cNvSpPr>
          <p:nvPr>
            <p:ph type="dt" sz="half" idx="10"/>
          </p:nvPr>
        </p:nvSpPr>
        <p:spPr/>
        <p:txBody>
          <a:bodyPr/>
          <a:lstStyle/>
          <a:p>
            <a:fld id="{45A75401-2CA9-49DF-9130-9EEADF3F6D38}" type="datetimeFigureOut">
              <a:rPr lang="en-US" smtClean="0"/>
              <a:t>5/29/2025</a:t>
            </a:fld>
            <a:endParaRPr lang="en-US"/>
          </a:p>
        </p:txBody>
      </p:sp>
      <p:sp>
        <p:nvSpPr>
          <p:cNvPr id="6" name="Footer Placeholder 5">
            <a:extLst>
              <a:ext uri="{FF2B5EF4-FFF2-40B4-BE49-F238E27FC236}">
                <a16:creationId xmlns:a16="http://schemas.microsoft.com/office/drawing/2014/main" id="{0917070E-C68F-6AAD-E97E-488DD715BB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0BEE63-2935-ACCB-56AF-F9CC7B2097D4}"/>
              </a:ext>
            </a:extLst>
          </p:cNvPr>
          <p:cNvSpPr>
            <a:spLocks noGrp="1"/>
          </p:cNvSpPr>
          <p:nvPr>
            <p:ph type="sldNum" sz="quarter" idx="12"/>
          </p:nvPr>
        </p:nvSpPr>
        <p:spPr/>
        <p:txBody>
          <a:bodyPr/>
          <a:lstStyle/>
          <a:p>
            <a:fld id="{41BC72A6-A20A-416D-AE30-FBDDF45C376B}" type="slidenum">
              <a:rPr lang="en-US" smtClean="0"/>
              <a:t>‹#›</a:t>
            </a:fld>
            <a:endParaRPr lang="en-US"/>
          </a:p>
        </p:txBody>
      </p:sp>
    </p:spTree>
    <p:extLst>
      <p:ext uri="{BB962C8B-B14F-4D97-AF65-F5344CB8AC3E}">
        <p14:creationId xmlns:p14="http://schemas.microsoft.com/office/powerpoint/2010/main" val="124496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A563D-21E2-3E76-7494-AD1BD281B2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F37C4C-C2AF-0FE0-8C0F-B6516D7DD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CC05F-99E4-8BD0-173F-9521D646AD4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A75401-2CA9-49DF-9130-9EEADF3F6D38}" type="datetimeFigureOut">
              <a:rPr lang="en-US" smtClean="0"/>
              <a:t>5/29/2025</a:t>
            </a:fld>
            <a:endParaRPr lang="en-US"/>
          </a:p>
        </p:txBody>
      </p:sp>
      <p:sp>
        <p:nvSpPr>
          <p:cNvPr id="5" name="Footer Placeholder 4">
            <a:extLst>
              <a:ext uri="{FF2B5EF4-FFF2-40B4-BE49-F238E27FC236}">
                <a16:creationId xmlns:a16="http://schemas.microsoft.com/office/drawing/2014/main" id="{E7FA3F2A-AD0A-74E2-E442-98BED29B40F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D97EFC6-01C1-D548-17F8-FB21ED36415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BC72A6-A20A-416D-AE30-FBDDF45C376B}" type="slidenum">
              <a:rPr lang="en-US" smtClean="0"/>
              <a:t>‹#›</a:t>
            </a:fld>
            <a:endParaRPr lang="en-US"/>
          </a:p>
        </p:txBody>
      </p:sp>
    </p:spTree>
    <p:extLst>
      <p:ext uri="{BB962C8B-B14F-4D97-AF65-F5344CB8AC3E}">
        <p14:creationId xmlns:p14="http://schemas.microsoft.com/office/powerpoint/2010/main" val="2140381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35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7" indent="-228587" algn="l" defTabSz="91435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2" indent="-228587" algn="l" defTabSz="91435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37" indent="-228587" algn="l" defTabSz="91435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2" indent="-228587" algn="l" defTabSz="91435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87" indent="-228587" algn="l" defTabSz="91435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62" indent="-228587" algn="l" defTabSz="91435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37" indent="-228587" algn="l" defTabSz="91435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11" indent="-228587" algn="l" defTabSz="91435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86" indent="-228587" algn="l" defTabSz="91435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0" rtl="0" eaLnBrk="1" latinLnBrk="0" hangingPunct="1">
        <a:defRPr sz="1800" kern="1200">
          <a:solidFill>
            <a:schemeClr val="tx1"/>
          </a:solidFill>
          <a:latin typeface="+mn-lt"/>
          <a:ea typeface="+mn-ea"/>
          <a:cs typeface="+mn-cs"/>
        </a:defRPr>
      </a:lvl1pPr>
      <a:lvl2pPr marL="457175" algn="l" defTabSz="914350" rtl="0" eaLnBrk="1" latinLnBrk="0" hangingPunct="1">
        <a:defRPr sz="1800" kern="1200">
          <a:solidFill>
            <a:schemeClr val="tx1"/>
          </a:solidFill>
          <a:latin typeface="+mn-lt"/>
          <a:ea typeface="+mn-ea"/>
          <a:cs typeface="+mn-cs"/>
        </a:defRPr>
      </a:lvl2pPr>
      <a:lvl3pPr marL="914350" algn="l" defTabSz="914350" rtl="0" eaLnBrk="1" latinLnBrk="0" hangingPunct="1">
        <a:defRPr sz="1800" kern="1200">
          <a:solidFill>
            <a:schemeClr val="tx1"/>
          </a:solidFill>
          <a:latin typeface="+mn-lt"/>
          <a:ea typeface="+mn-ea"/>
          <a:cs typeface="+mn-cs"/>
        </a:defRPr>
      </a:lvl3pPr>
      <a:lvl4pPr marL="1371525" algn="l" defTabSz="914350" rtl="0" eaLnBrk="1" latinLnBrk="0" hangingPunct="1">
        <a:defRPr sz="1800" kern="1200">
          <a:solidFill>
            <a:schemeClr val="tx1"/>
          </a:solidFill>
          <a:latin typeface="+mn-lt"/>
          <a:ea typeface="+mn-ea"/>
          <a:cs typeface="+mn-cs"/>
        </a:defRPr>
      </a:lvl4pPr>
      <a:lvl5pPr marL="1828699" algn="l" defTabSz="914350" rtl="0" eaLnBrk="1" latinLnBrk="0" hangingPunct="1">
        <a:defRPr sz="1800" kern="1200">
          <a:solidFill>
            <a:schemeClr val="tx1"/>
          </a:solidFill>
          <a:latin typeface="+mn-lt"/>
          <a:ea typeface="+mn-ea"/>
          <a:cs typeface="+mn-cs"/>
        </a:defRPr>
      </a:lvl5pPr>
      <a:lvl6pPr marL="2285874" algn="l" defTabSz="914350" rtl="0" eaLnBrk="1" latinLnBrk="0" hangingPunct="1">
        <a:defRPr sz="1800" kern="1200">
          <a:solidFill>
            <a:schemeClr val="tx1"/>
          </a:solidFill>
          <a:latin typeface="+mn-lt"/>
          <a:ea typeface="+mn-ea"/>
          <a:cs typeface="+mn-cs"/>
        </a:defRPr>
      </a:lvl6pPr>
      <a:lvl7pPr marL="2743049" algn="l" defTabSz="914350" rtl="0" eaLnBrk="1" latinLnBrk="0" hangingPunct="1">
        <a:defRPr sz="1800" kern="1200">
          <a:solidFill>
            <a:schemeClr val="tx1"/>
          </a:solidFill>
          <a:latin typeface="+mn-lt"/>
          <a:ea typeface="+mn-ea"/>
          <a:cs typeface="+mn-cs"/>
        </a:defRPr>
      </a:lvl7pPr>
      <a:lvl8pPr marL="3200224" algn="l" defTabSz="914350" rtl="0" eaLnBrk="1" latinLnBrk="0" hangingPunct="1">
        <a:defRPr sz="1800" kern="1200">
          <a:solidFill>
            <a:schemeClr val="tx1"/>
          </a:solidFill>
          <a:latin typeface="+mn-lt"/>
          <a:ea typeface="+mn-ea"/>
          <a:cs typeface="+mn-cs"/>
        </a:defRPr>
      </a:lvl8pPr>
      <a:lvl9pPr marL="3657399" algn="l" defTabSz="9143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3.pn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2CCBC-E3FA-8D2D-5544-05D51545243A}"/>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04B00116-7561-159B-65E5-21EE568DEB3F}"/>
              </a:ext>
            </a:extLst>
          </p:cNvPr>
          <p:cNvSpPr/>
          <p:nvPr/>
        </p:nvSpPr>
        <p:spPr>
          <a:xfrm>
            <a:off x="8895987" y="1483407"/>
            <a:ext cx="2743201" cy="3903643"/>
          </a:xfrm>
          <a:prstGeom prst="roundRect">
            <a:avLst/>
          </a:prstGeom>
          <a:solidFill>
            <a:srgbClr val="71C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18" name="Rectangle: Rounded Corners 17">
            <a:extLst>
              <a:ext uri="{FF2B5EF4-FFF2-40B4-BE49-F238E27FC236}">
                <a16:creationId xmlns:a16="http://schemas.microsoft.com/office/drawing/2014/main" id="{078A75DC-83C0-70E1-29BA-385E5FA60667}"/>
              </a:ext>
            </a:extLst>
          </p:cNvPr>
          <p:cNvSpPr/>
          <p:nvPr/>
        </p:nvSpPr>
        <p:spPr>
          <a:xfrm>
            <a:off x="4704824" y="1470951"/>
            <a:ext cx="2743201" cy="3903643"/>
          </a:xfrm>
          <a:prstGeom prst="roundRect">
            <a:avLst/>
          </a:prstGeom>
          <a:solidFill>
            <a:srgbClr val="71C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9" name="Rectangle: Rounded Corners 8">
            <a:extLst>
              <a:ext uri="{FF2B5EF4-FFF2-40B4-BE49-F238E27FC236}">
                <a16:creationId xmlns:a16="http://schemas.microsoft.com/office/drawing/2014/main" id="{9816C057-6AD5-5F82-D69D-7B4B4D595C0E}"/>
              </a:ext>
            </a:extLst>
          </p:cNvPr>
          <p:cNvSpPr/>
          <p:nvPr/>
        </p:nvSpPr>
        <p:spPr>
          <a:xfrm>
            <a:off x="557615" y="1477178"/>
            <a:ext cx="2743201" cy="3903643"/>
          </a:xfrm>
          <a:prstGeom prst="roundRect">
            <a:avLst/>
          </a:prstGeom>
          <a:solidFill>
            <a:srgbClr val="71C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5" name="Title 1">
            <a:extLst>
              <a:ext uri="{FF2B5EF4-FFF2-40B4-BE49-F238E27FC236}">
                <a16:creationId xmlns:a16="http://schemas.microsoft.com/office/drawing/2014/main" id="{186AFEE2-06F7-7A59-20FE-E91E4A44CF02}"/>
              </a:ext>
            </a:extLst>
          </p:cNvPr>
          <p:cNvSpPr txBox="1">
            <a:spLocks/>
          </p:cNvSpPr>
          <p:nvPr/>
        </p:nvSpPr>
        <p:spPr>
          <a:xfrm>
            <a:off x="0" y="407088"/>
            <a:ext cx="12192000" cy="8230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solidFill>
                  <a:srgbClr val="319B42"/>
                </a:solidFill>
                <a:latin typeface="Open Sans ExtraBold" panose="020B0906030804020204" pitchFamily="34" charset="0"/>
                <a:ea typeface="Open Sans ExtraBold" panose="020B0906030804020204" pitchFamily="34" charset="0"/>
                <a:cs typeface="Open Sans ExtraBold" panose="020B0906030804020204" pitchFamily="34" charset="0"/>
              </a:rPr>
              <a:t>WELCOME!</a:t>
            </a:r>
          </a:p>
        </p:txBody>
      </p:sp>
      <p:pic>
        <p:nvPicPr>
          <p:cNvPr id="15" name="Graphic 14" descr="Teacher with solid fill">
            <a:extLst>
              <a:ext uri="{FF2B5EF4-FFF2-40B4-BE49-F238E27FC236}">
                <a16:creationId xmlns:a16="http://schemas.microsoft.com/office/drawing/2014/main" id="{0CADBBAE-3F54-D7EC-6B5F-3258F0F30B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4772" y="3787368"/>
            <a:ext cx="1751556" cy="1751556"/>
          </a:xfrm>
          <a:prstGeom prst="rect">
            <a:avLst/>
          </a:prstGeom>
        </p:spPr>
      </p:pic>
      <p:sp>
        <p:nvSpPr>
          <p:cNvPr id="16" name="TextBox 15">
            <a:extLst>
              <a:ext uri="{FF2B5EF4-FFF2-40B4-BE49-F238E27FC236}">
                <a16:creationId xmlns:a16="http://schemas.microsoft.com/office/drawing/2014/main" id="{AB29BC9A-AA3A-9F63-C563-9352157DE047}"/>
              </a:ext>
            </a:extLst>
          </p:cNvPr>
          <p:cNvSpPr txBox="1"/>
          <p:nvPr/>
        </p:nvSpPr>
        <p:spPr>
          <a:xfrm>
            <a:off x="1652841" y="1477178"/>
            <a:ext cx="477845" cy="1015663"/>
          </a:xfrm>
          <a:prstGeom prst="rect">
            <a:avLst/>
          </a:prstGeom>
          <a:noFill/>
        </p:spPr>
        <p:txBody>
          <a:bodyPr wrap="square" rtlCol="0">
            <a:spAutoFit/>
          </a:bodyPr>
          <a:lstStyle/>
          <a:p>
            <a:pPr algn="ctr"/>
            <a:r>
              <a:rPr lang="en-US" sz="6000">
                <a:solidFill>
                  <a:srgbClr val="FF8200"/>
                </a:solidFill>
                <a:latin typeface="Open Sans ExtraBold" panose="020B0906030804020204" pitchFamily="34" charset="0"/>
                <a:ea typeface="Open Sans ExtraBold" panose="020B0906030804020204" pitchFamily="34" charset="0"/>
                <a:cs typeface="Open Sans ExtraBold" panose="020B0906030804020204" pitchFamily="34" charset="0"/>
              </a:rPr>
              <a:t>1</a:t>
            </a:r>
          </a:p>
        </p:txBody>
      </p:sp>
      <p:sp>
        <p:nvSpPr>
          <p:cNvPr id="17" name="TextBox 16">
            <a:extLst>
              <a:ext uri="{FF2B5EF4-FFF2-40B4-BE49-F238E27FC236}">
                <a16:creationId xmlns:a16="http://schemas.microsoft.com/office/drawing/2014/main" id="{5A6509B3-6037-15D6-3670-B6C4F9AC45E4}"/>
              </a:ext>
            </a:extLst>
          </p:cNvPr>
          <p:cNvSpPr txBox="1"/>
          <p:nvPr/>
        </p:nvSpPr>
        <p:spPr>
          <a:xfrm>
            <a:off x="552812" y="2446891"/>
            <a:ext cx="2743201" cy="1323439"/>
          </a:xfrm>
          <a:prstGeom prst="rect">
            <a:avLst/>
          </a:prstGeom>
          <a:noFill/>
        </p:spPr>
        <p:txBody>
          <a:bodyPr wrap="square" rtlCol="0">
            <a:spAutoFit/>
          </a:bodyPr>
          <a:lstStyle/>
          <a:p>
            <a:pPr algn="ctr"/>
            <a:r>
              <a:rPr lang="en-US" sz="2400" dirty="0"/>
              <a:t>Collect Nametag and Priority Dots.</a:t>
            </a:r>
          </a:p>
          <a:p>
            <a:pPr algn="ctr"/>
            <a:r>
              <a:rPr lang="en-US" sz="1600" dirty="0"/>
              <a:t>(Choose the color of the group you </a:t>
            </a:r>
            <a:r>
              <a:rPr lang="en-US" sz="1600" b="1" i="1" dirty="0"/>
              <a:t>most </a:t>
            </a:r>
            <a:r>
              <a:rPr lang="en-US" sz="1600" dirty="0"/>
              <a:t>identify with)</a:t>
            </a:r>
          </a:p>
        </p:txBody>
      </p:sp>
      <p:sp>
        <p:nvSpPr>
          <p:cNvPr id="31" name="TextBox 30">
            <a:extLst>
              <a:ext uri="{FF2B5EF4-FFF2-40B4-BE49-F238E27FC236}">
                <a16:creationId xmlns:a16="http://schemas.microsoft.com/office/drawing/2014/main" id="{6075B1AA-AEAF-4690-1488-568EA9433FAF}"/>
              </a:ext>
            </a:extLst>
          </p:cNvPr>
          <p:cNvSpPr txBox="1"/>
          <p:nvPr/>
        </p:nvSpPr>
        <p:spPr>
          <a:xfrm>
            <a:off x="5843046" y="1483406"/>
            <a:ext cx="477845" cy="1015663"/>
          </a:xfrm>
          <a:prstGeom prst="rect">
            <a:avLst/>
          </a:prstGeom>
          <a:noFill/>
        </p:spPr>
        <p:txBody>
          <a:bodyPr wrap="square" rtlCol="0">
            <a:spAutoFit/>
          </a:bodyPr>
          <a:lstStyle/>
          <a:p>
            <a:pPr algn="ctr"/>
            <a:r>
              <a:rPr lang="en-US" sz="6000">
                <a:solidFill>
                  <a:srgbClr val="FF8200"/>
                </a:solidFill>
                <a:latin typeface="Open Sans ExtraBold" panose="020B0906030804020204" pitchFamily="34" charset="0"/>
                <a:ea typeface="Open Sans ExtraBold" panose="020B0906030804020204" pitchFamily="34" charset="0"/>
                <a:cs typeface="Open Sans ExtraBold" panose="020B0906030804020204" pitchFamily="34" charset="0"/>
              </a:rPr>
              <a:t>2</a:t>
            </a:r>
          </a:p>
        </p:txBody>
      </p:sp>
      <p:sp>
        <p:nvSpPr>
          <p:cNvPr id="32" name="TextBox 31">
            <a:extLst>
              <a:ext uri="{FF2B5EF4-FFF2-40B4-BE49-F238E27FC236}">
                <a16:creationId xmlns:a16="http://schemas.microsoft.com/office/drawing/2014/main" id="{03E9FD12-276F-EE34-B57C-6A888A1A8D2A}"/>
              </a:ext>
            </a:extLst>
          </p:cNvPr>
          <p:cNvSpPr txBox="1"/>
          <p:nvPr/>
        </p:nvSpPr>
        <p:spPr>
          <a:xfrm>
            <a:off x="4718948" y="2466907"/>
            <a:ext cx="2729077" cy="1631216"/>
          </a:xfrm>
          <a:prstGeom prst="rect">
            <a:avLst/>
          </a:prstGeom>
          <a:noFill/>
        </p:spPr>
        <p:txBody>
          <a:bodyPr wrap="square" rtlCol="0">
            <a:spAutoFit/>
          </a:bodyPr>
          <a:lstStyle/>
          <a:p>
            <a:pPr algn="ctr"/>
            <a:r>
              <a:rPr lang="en-US" sz="2000" dirty="0"/>
              <a:t>Place dots on </a:t>
            </a:r>
            <a:r>
              <a:rPr lang="en-US" sz="2000" b="1" i="1" dirty="0"/>
              <a:t>your</a:t>
            </a:r>
            <a:r>
              <a:rPr lang="en-US" sz="2000" dirty="0"/>
              <a:t> priorities for each facility type on the posters in the back of the room. </a:t>
            </a:r>
          </a:p>
        </p:txBody>
      </p:sp>
      <p:sp>
        <p:nvSpPr>
          <p:cNvPr id="35" name="TextBox 34">
            <a:extLst>
              <a:ext uri="{FF2B5EF4-FFF2-40B4-BE49-F238E27FC236}">
                <a16:creationId xmlns:a16="http://schemas.microsoft.com/office/drawing/2014/main" id="{EA5848E0-AAF2-EC02-B01C-564D9F98F48A}"/>
              </a:ext>
            </a:extLst>
          </p:cNvPr>
          <p:cNvSpPr txBox="1"/>
          <p:nvPr/>
        </p:nvSpPr>
        <p:spPr>
          <a:xfrm>
            <a:off x="10020084" y="1483406"/>
            <a:ext cx="477845" cy="1015663"/>
          </a:xfrm>
          <a:prstGeom prst="rect">
            <a:avLst/>
          </a:prstGeom>
          <a:noFill/>
        </p:spPr>
        <p:txBody>
          <a:bodyPr wrap="square" rtlCol="0">
            <a:spAutoFit/>
          </a:bodyPr>
          <a:lstStyle/>
          <a:p>
            <a:pPr algn="ctr"/>
            <a:r>
              <a:rPr lang="en-US" sz="6000">
                <a:solidFill>
                  <a:srgbClr val="FF8200"/>
                </a:solidFill>
                <a:latin typeface="Open Sans ExtraBold" panose="020B0906030804020204" pitchFamily="34" charset="0"/>
                <a:ea typeface="Open Sans ExtraBold" panose="020B0906030804020204" pitchFamily="34" charset="0"/>
                <a:cs typeface="Open Sans ExtraBold" panose="020B0906030804020204" pitchFamily="34" charset="0"/>
              </a:rPr>
              <a:t>3</a:t>
            </a:r>
          </a:p>
        </p:txBody>
      </p:sp>
      <p:sp>
        <p:nvSpPr>
          <p:cNvPr id="40" name="TextBox 39">
            <a:extLst>
              <a:ext uri="{FF2B5EF4-FFF2-40B4-BE49-F238E27FC236}">
                <a16:creationId xmlns:a16="http://schemas.microsoft.com/office/drawing/2014/main" id="{ACC714F4-B83E-C066-382B-3CAC2024D97B}"/>
              </a:ext>
            </a:extLst>
          </p:cNvPr>
          <p:cNvSpPr txBox="1"/>
          <p:nvPr/>
        </p:nvSpPr>
        <p:spPr>
          <a:xfrm>
            <a:off x="8893723" y="2312139"/>
            <a:ext cx="2752522" cy="1569660"/>
          </a:xfrm>
          <a:prstGeom prst="rect">
            <a:avLst/>
          </a:prstGeom>
          <a:noFill/>
        </p:spPr>
        <p:txBody>
          <a:bodyPr wrap="square" rtlCol="0">
            <a:spAutoFit/>
          </a:bodyPr>
          <a:lstStyle/>
          <a:p>
            <a:pPr algn="ctr"/>
            <a:r>
              <a:rPr lang="en-US" sz="2400" dirty="0"/>
              <a:t>Grab a Seat at one of the four tables. We will begin shortly!</a:t>
            </a:r>
          </a:p>
        </p:txBody>
      </p:sp>
      <p:pic>
        <p:nvPicPr>
          <p:cNvPr id="42" name="Graphic 41" descr="Meeting with solid fill">
            <a:extLst>
              <a:ext uri="{FF2B5EF4-FFF2-40B4-BE49-F238E27FC236}">
                <a16:creationId xmlns:a16="http://schemas.microsoft.com/office/drawing/2014/main" id="{AA14BCCD-AD13-1663-55EE-88988C7485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76613" y="3923108"/>
            <a:ext cx="1588506" cy="1588506"/>
          </a:xfrm>
          <a:prstGeom prst="rect">
            <a:avLst/>
          </a:prstGeom>
        </p:spPr>
      </p:pic>
      <p:pic>
        <p:nvPicPr>
          <p:cNvPr id="44" name="Picture 43" descr="Text&#10;&#10;Description automatically generated">
            <a:extLst>
              <a:ext uri="{FF2B5EF4-FFF2-40B4-BE49-F238E27FC236}">
                <a16:creationId xmlns:a16="http://schemas.microsoft.com/office/drawing/2014/main" id="{5E3B6BCD-DC64-21ED-026D-2F662EB829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6039" y="5608132"/>
            <a:ext cx="7479923" cy="1239473"/>
          </a:xfrm>
          <a:prstGeom prst="rect">
            <a:avLst/>
          </a:prstGeom>
        </p:spPr>
      </p:pic>
      <p:sp>
        <p:nvSpPr>
          <p:cNvPr id="7" name="Oval 6">
            <a:extLst>
              <a:ext uri="{FF2B5EF4-FFF2-40B4-BE49-F238E27FC236}">
                <a16:creationId xmlns:a16="http://schemas.microsoft.com/office/drawing/2014/main" id="{86B26F82-CAB3-7481-EDAE-A0C99E3BC8B5}"/>
              </a:ext>
            </a:extLst>
          </p:cNvPr>
          <p:cNvSpPr/>
          <p:nvPr/>
        </p:nvSpPr>
        <p:spPr>
          <a:xfrm>
            <a:off x="2123869" y="3728040"/>
            <a:ext cx="1121437" cy="1091308"/>
          </a:xfrm>
          <a:prstGeom prst="ellipse">
            <a:avLst/>
          </a:prstGeom>
          <a:ln w="127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8" name="Oval 7">
            <a:extLst>
              <a:ext uri="{FF2B5EF4-FFF2-40B4-BE49-F238E27FC236}">
                <a16:creationId xmlns:a16="http://schemas.microsoft.com/office/drawing/2014/main" id="{7B31F9AE-4E1A-179F-1825-E7F77ECE0C1B}"/>
              </a:ext>
            </a:extLst>
          </p:cNvPr>
          <p:cNvSpPr/>
          <p:nvPr/>
        </p:nvSpPr>
        <p:spPr>
          <a:xfrm>
            <a:off x="607436" y="3761635"/>
            <a:ext cx="1121437" cy="1091308"/>
          </a:xfrm>
          <a:prstGeom prst="ellipse">
            <a:avLst/>
          </a:prstGeom>
          <a:solidFill>
            <a:srgbClr val="319B42"/>
          </a:solidFill>
          <a:ln w="127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14" name="Oval 13">
            <a:extLst>
              <a:ext uri="{FF2B5EF4-FFF2-40B4-BE49-F238E27FC236}">
                <a16:creationId xmlns:a16="http://schemas.microsoft.com/office/drawing/2014/main" id="{C9A7A1BB-7588-08B3-0FC7-937203A2F5C5}"/>
              </a:ext>
            </a:extLst>
          </p:cNvPr>
          <p:cNvSpPr/>
          <p:nvPr/>
        </p:nvSpPr>
        <p:spPr>
          <a:xfrm>
            <a:off x="1365935" y="4268368"/>
            <a:ext cx="1121437" cy="1091308"/>
          </a:xfrm>
          <a:prstGeom prst="ellipse">
            <a:avLst/>
          </a:prstGeom>
          <a:solidFill>
            <a:srgbClr val="FFFF00"/>
          </a:solidFill>
          <a:ln w="1270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pic>
        <p:nvPicPr>
          <p:cNvPr id="19" name="Picture 18">
            <a:extLst>
              <a:ext uri="{FF2B5EF4-FFF2-40B4-BE49-F238E27FC236}">
                <a16:creationId xmlns:a16="http://schemas.microsoft.com/office/drawing/2014/main" id="{8CF2DB18-F6E8-D18F-8BC5-A43DE51C3F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0479" y="3988441"/>
            <a:ext cx="276230" cy="286913"/>
          </a:xfrm>
          <a:prstGeom prst="rect">
            <a:avLst/>
          </a:prstGeom>
        </p:spPr>
      </p:pic>
      <p:pic>
        <p:nvPicPr>
          <p:cNvPr id="21" name="Picture 20" descr="Shape&#10;&#10;AI-generated content may be incorrect.">
            <a:extLst>
              <a:ext uri="{FF2B5EF4-FFF2-40B4-BE49-F238E27FC236}">
                <a16:creationId xmlns:a16="http://schemas.microsoft.com/office/drawing/2014/main" id="{A6CD0D1E-BB1C-CD5E-C1AE-D480661560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4656" y="4000953"/>
            <a:ext cx="298042" cy="286912"/>
          </a:xfrm>
          <a:prstGeom prst="rect">
            <a:avLst/>
          </a:prstGeom>
        </p:spPr>
      </p:pic>
      <p:pic>
        <p:nvPicPr>
          <p:cNvPr id="23" name="Picture 22" descr="Shape&#10;&#10;AI-generated content may be incorrect.">
            <a:extLst>
              <a:ext uri="{FF2B5EF4-FFF2-40B4-BE49-F238E27FC236}">
                <a16:creationId xmlns:a16="http://schemas.microsoft.com/office/drawing/2014/main" id="{F68CD7A4-6276-C7AC-AB1F-E09F6304A47A}"/>
              </a:ext>
            </a:extLst>
          </p:cNvPr>
          <p:cNvPicPr>
            <a:picLocks noChangeAspect="1"/>
          </p:cNvPicPr>
          <p:nvPr/>
        </p:nvPicPr>
        <p:blipFill>
          <a:blip r:embed="rId10"/>
          <a:stretch>
            <a:fillRect/>
          </a:stretch>
        </p:blipFill>
        <p:spPr>
          <a:xfrm>
            <a:off x="957567" y="4131896"/>
            <a:ext cx="441242" cy="521366"/>
          </a:xfrm>
          <a:prstGeom prst="rect">
            <a:avLst/>
          </a:prstGeom>
        </p:spPr>
      </p:pic>
      <p:pic>
        <p:nvPicPr>
          <p:cNvPr id="25" name="Picture 24" descr="Shape&#10;&#10;AI-generated content may be incorrect.">
            <a:extLst>
              <a:ext uri="{FF2B5EF4-FFF2-40B4-BE49-F238E27FC236}">
                <a16:creationId xmlns:a16="http://schemas.microsoft.com/office/drawing/2014/main" id="{FFBC9364-ACB3-B791-D536-99FB508F15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54173" y="3980041"/>
            <a:ext cx="660827" cy="551158"/>
          </a:xfrm>
          <a:prstGeom prst="rect">
            <a:avLst/>
          </a:prstGeom>
        </p:spPr>
      </p:pic>
      <p:pic>
        <p:nvPicPr>
          <p:cNvPr id="27" name="Picture 26" descr="Shape&#10;&#10;AI-generated content may be incorrect.">
            <a:extLst>
              <a:ext uri="{FF2B5EF4-FFF2-40B4-BE49-F238E27FC236}">
                <a16:creationId xmlns:a16="http://schemas.microsoft.com/office/drawing/2014/main" id="{CA296F48-D685-184C-E52D-6A7DE8E06D8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47925" y="4628539"/>
            <a:ext cx="414164" cy="318078"/>
          </a:xfrm>
          <a:prstGeom prst="rect">
            <a:avLst/>
          </a:prstGeom>
        </p:spPr>
      </p:pic>
      <p:pic>
        <p:nvPicPr>
          <p:cNvPr id="29" name="Graphic 28" descr="Walk with solid fill">
            <a:extLst>
              <a:ext uri="{FF2B5EF4-FFF2-40B4-BE49-F238E27FC236}">
                <a16:creationId xmlns:a16="http://schemas.microsoft.com/office/drawing/2014/main" id="{4423FD6B-B6F0-4310-7ABD-4A1DB8EB109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78646" y="4595764"/>
            <a:ext cx="414164" cy="414164"/>
          </a:xfrm>
          <a:prstGeom prst="rect">
            <a:avLst/>
          </a:prstGeom>
        </p:spPr>
      </p:pic>
    </p:spTree>
    <p:extLst>
      <p:ext uri="{BB962C8B-B14F-4D97-AF65-F5344CB8AC3E}">
        <p14:creationId xmlns:p14="http://schemas.microsoft.com/office/powerpoint/2010/main" val="406950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42FA7-34D3-7E90-914B-4481AE309864}"/>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7D48458-837C-9B83-8C35-678E5EAAED2A}"/>
              </a:ext>
            </a:extLst>
          </p:cNvPr>
          <p:cNvSpPr/>
          <p:nvPr/>
        </p:nvSpPr>
        <p:spPr>
          <a:xfrm>
            <a:off x="163902" y="933450"/>
            <a:ext cx="11835441" cy="51740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Oval 11">
            <a:extLst>
              <a:ext uri="{FF2B5EF4-FFF2-40B4-BE49-F238E27FC236}">
                <a16:creationId xmlns:a16="http://schemas.microsoft.com/office/drawing/2014/main" id="{80797A29-01EA-5C57-5D9F-04F415212D6A}"/>
              </a:ext>
            </a:extLst>
          </p:cNvPr>
          <p:cNvSpPr/>
          <p:nvPr/>
        </p:nvSpPr>
        <p:spPr>
          <a:xfrm>
            <a:off x="7233958" y="1312744"/>
            <a:ext cx="4731408" cy="4611806"/>
          </a:xfrm>
          <a:prstGeom prst="ellipse">
            <a:avLst/>
          </a:prstGeom>
          <a:solidFill>
            <a:srgbClr val="FF82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46B72E0-DF6E-A1BB-A7E7-1268425B3CFD}"/>
              </a:ext>
            </a:extLst>
          </p:cNvPr>
          <p:cNvSpPr/>
          <p:nvPr/>
        </p:nvSpPr>
        <p:spPr>
          <a:xfrm>
            <a:off x="192118" y="1312744"/>
            <a:ext cx="4731408" cy="4611806"/>
          </a:xfrm>
          <a:prstGeom prst="ellipse">
            <a:avLst/>
          </a:prstGeom>
          <a:solidFill>
            <a:srgbClr val="319B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2CE919D-7FD4-1805-5FD2-01A4723BF055}"/>
              </a:ext>
            </a:extLst>
          </p:cNvPr>
          <p:cNvSpPr/>
          <p:nvPr/>
        </p:nvSpPr>
        <p:spPr>
          <a:xfrm>
            <a:off x="35757" y="6250488"/>
            <a:ext cx="12156244" cy="607512"/>
          </a:xfrm>
          <a:prstGeom prst="rect">
            <a:avLst/>
          </a:prstGeom>
          <a:gradFill flip="none" rotWithShape="1">
            <a:gsLst>
              <a:gs pos="5000">
                <a:schemeClr val="bg1"/>
              </a:gs>
              <a:gs pos="25000">
                <a:schemeClr val="accent4"/>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pic>
        <p:nvPicPr>
          <p:cNvPr id="2" name="Picture 1" descr="Logo&#10;&#10;Description automatically generated">
            <a:extLst>
              <a:ext uri="{FF2B5EF4-FFF2-40B4-BE49-F238E27FC236}">
                <a16:creationId xmlns:a16="http://schemas.microsoft.com/office/drawing/2014/main" id="{F2204086-B8D7-6E82-DB2D-B772A385B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6" y="6338889"/>
            <a:ext cx="855871" cy="453001"/>
          </a:xfrm>
          <a:prstGeom prst="rect">
            <a:avLst/>
          </a:prstGeom>
        </p:spPr>
      </p:pic>
      <p:sp>
        <p:nvSpPr>
          <p:cNvPr id="25" name="Rectangle 24">
            <a:extLst>
              <a:ext uri="{FF2B5EF4-FFF2-40B4-BE49-F238E27FC236}">
                <a16:creationId xmlns:a16="http://schemas.microsoft.com/office/drawing/2014/main" id="{C4937189-0A43-10C0-0B53-4E5EF498EEEF}"/>
              </a:ext>
            </a:extLst>
          </p:cNvPr>
          <p:cNvSpPr/>
          <p:nvPr/>
        </p:nvSpPr>
        <p:spPr>
          <a:xfrm>
            <a:off x="0" y="8627"/>
            <a:ext cx="12192000" cy="804861"/>
          </a:xfrm>
          <a:prstGeom prst="rect">
            <a:avLst/>
          </a:prstGeom>
          <a:gradFill>
            <a:gsLst>
              <a:gs pos="60000">
                <a:schemeClr val="accent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26" name="Title 1">
            <a:extLst>
              <a:ext uri="{FF2B5EF4-FFF2-40B4-BE49-F238E27FC236}">
                <a16:creationId xmlns:a16="http://schemas.microsoft.com/office/drawing/2014/main" id="{0771A98F-EDD6-D3C3-C92A-E02DAADCF26F}"/>
              </a:ext>
            </a:extLst>
          </p:cNvPr>
          <p:cNvSpPr txBox="1">
            <a:spLocks/>
          </p:cNvSpPr>
          <p:nvPr/>
        </p:nvSpPr>
        <p:spPr>
          <a:xfrm>
            <a:off x="1" y="55194"/>
            <a:ext cx="10106025" cy="823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How do We Design Trails?</a:t>
            </a:r>
          </a:p>
        </p:txBody>
      </p:sp>
      <p:sp>
        <p:nvSpPr>
          <p:cNvPr id="5" name="TextBox 4">
            <a:extLst>
              <a:ext uri="{FF2B5EF4-FFF2-40B4-BE49-F238E27FC236}">
                <a16:creationId xmlns:a16="http://schemas.microsoft.com/office/drawing/2014/main" id="{60166111-6193-069B-FCD6-01C62477C76F}"/>
              </a:ext>
            </a:extLst>
          </p:cNvPr>
          <p:cNvSpPr txBox="1"/>
          <p:nvPr/>
        </p:nvSpPr>
        <p:spPr>
          <a:xfrm>
            <a:off x="4301666" y="1328208"/>
            <a:ext cx="3554152" cy="3754874"/>
          </a:xfrm>
          <a:prstGeom prst="rect">
            <a:avLst/>
          </a:prstGeom>
          <a:noFill/>
        </p:spPr>
        <p:txBody>
          <a:bodyPr wrap="square" rtlCol="0">
            <a:spAutoFit/>
          </a:bodyPr>
          <a:lstStyle/>
          <a:p>
            <a:pPr algn="ctr"/>
            <a:r>
              <a:rPr lang="en-US" sz="3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Trail:</a:t>
            </a:r>
          </a:p>
          <a:p>
            <a:pPr algn="ctr"/>
            <a:r>
              <a:rPr lang="en-US" sz="3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 facility designed for human-powered mobility or recreation</a:t>
            </a:r>
          </a:p>
        </p:txBody>
      </p:sp>
      <p:sp>
        <p:nvSpPr>
          <p:cNvPr id="8" name="TextBox 7">
            <a:extLst>
              <a:ext uri="{FF2B5EF4-FFF2-40B4-BE49-F238E27FC236}">
                <a16:creationId xmlns:a16="http://schemas.microsoft.com/office/drawing/2014/main" id="{1401D454-236D-E580-9D88-F2E694EB3907}"/>
              </a:ext>
            </a:extLst>
          </p:cNvPr>
          <p:cNvSpPr txBox="1"/>
          <p:nvPr/>
        </p:nvSpPr>
        <p:spPr>
          <a:xfrm>
            <a:off x="1396918" y="1954706"/>
            <a:ext cx="2321808" cy="830997"/>
          </a:xfrm>
          <a:prstGeom prst="rect">
            <a:avLst/>
          </a:prstGeom>
          <a:noFill/>
        </p:spPr>
        <p:txBody>
          <a:bodyPr wrap="square" rtlCol="0">
            <a:spAutoFit/>
          </a:bodyPr>
          <a:lstStyle/>
          <a:p>
            <a:pPr algn="ctr"/>
            <a:r>
              <a:rPr lang="en-US" sz="24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Recreational Trails</a:t>
            </a:r>
          </a:p>
        </p:txBody>
      </p:sp>
      <p:sp>
        <p:nvSpPr>
          <p:cNvPr id="9" name="TextBox 8">
            <a:extLst>
              <a:ext uri="{FF2B5EF4-FFF2-40B4-BE49-F238E27FC236}">
                <a16:creationId xmlns:a16="http://schemas.microsoft.com/office/drawing/2014/main" id="{C5A4A0C1-9ED7-A6AD-9EAB-072EB693E29B}"/>
              </a:ext>
            </a:extLst>
          </p:cNvPr>
          <p:cNvSpPr txBox="1"/>
          <p:nvPr/>
        </p:nvSpPr>
        <p:spPr>
          <a:xfrm>
            <a:off x="8245303" y="1816155"/>
            <a:ext cx="2708717" cy="830997"/>
          </a:xfrm>
          <a:prstGeom prst="rect">
            <a:avLst/>
          </a:prstGeom>
          <a:noFill/>
        </p:spPr>
        <p:txBody>
          <a:bodyPr wrap="square" rtlCol="0">
            <a:spAutoFit/>
          </a:bodyPr>
          <a:lstStyle/>
          <a:p>
            <a:pPr algn="ctr"/>
            <a:r>
              <a:rPr lang="en-US" sz="2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Active Mobility Trails</a:t>
            </a:r>
          </a:p>
        </p:txBody>
      </p:sp>
      <p:sp>
        <p:nvSpPr>
          <p:cNvPr id="10" name="TextBox 9">
            <a:extLst>
              <a:ext uri="{FF2B5EF4-FFF2-40B4-BE49-F238E27FC236}">
                <a16:creationId xmlns:a16="http://schemas.microsoft.com/office/drawing/2014/main" id="{0348C64D-5CE5-FE4B-21C9-817DE4410A3F}"/>
              </a:ext>
            </a:extLst>
          </p:cNvPr>
          <p:cNvSpPr txBox="1"/>
          <p:nvPr/>
        </p:nvSpPr>
        <p:spPr>
          <a:xfrm>
            <a:off x="871358" y="2938653"/>
            <a:ext cx="3372929" cy="2800767"/>
          </a:xfrm>
          <a:prstGeom prst="rect">
            <a:avLst/>
          </a:prstGeom>
          <a:noFill/>
        </p:spPr>
        <p:txBody>
          <a:bodyPr wrap="square" lIns="91440" tIns="45720" rIns="91440" bIns="45720" rtlCol="0" anchor="t">
            <a:spAutoFit/>
          </a:bodyPr>
          <a:lstStyle/>
          <a:p>
            <a:pPr algn="ctr"/>
            <a:r>
              <a:rPr lang="en-US" sz="2400" dirty="0">
                <a:solidFill>
                  <a:schemeClr val="bg1"/>
                </a:solidFill>
                <a:latin typeface="Open Sans"/>
                <a:ea typeface="Open Sans"/>
                <a:cs typeface="Open Sans"/>
              </a:rPr>
              <a:t>Trails outside of the road Right-of-Way. Primarily designed for leisure and enjoyment. </a:t>
            </a:r>
          </a:p>
          <a:p>
            <a:pPr algn="ctr"/>
            <a:endParaRPr lang="en-US" sz="1400" dirty="0">
              <a:solidFill>
                <a:schemeClr val="bg1"/>
              </a:solidFill>
              <a:latin typeface="Open Sans"/>
              <a:ea typeface="Open Sans"/>
              <a:cs typeface="Open Sans"/>
            </a:endParaRPr>
          </a:p>
          <a:p>
            <a:pPr algn="ctr"/>
            <a:r>
              <a:rPr lang="en-US" sz="2000" i="1" dirty="0">
                <a:solidFill>
                  <a:schemeClr val="bg1"/>
                </a:solidFill>
                <a:latin typeface="Open Sans"/>
                <a:ea typeface="Open Sans"/>
                <a:cs typeface="Open Sans"/>
              </a:rPr>
              <a:t>(Includes Greenway and Blueway corridors)</a:t>
            </a:r>
            <a:endPar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1F855179-7267-0AD7-F96E-301F094FFF14}"/>
              </a:ext>
            </a:extLst>
          </p:cNvPr>
          <p:cNvSpPr txBox="1"/>
          <p:nvPr/>
        </p:nvSpPr>
        <p:spPr>
          <a:xfrm>
            <a:off x="7682309" y="2839838"/>
            <a:ext cx="3636662" cy="1569660"/>
          </a:xfrm>
          <a:prstGeom prst="rect">
            <a:avLst/>
          </a:prstGeom>
          <a:noFill/>
        </p:spPr>
        <p:txBody>
          <a:bodyPr wrap="square" lIns="91440" tIns="45720" rIns="91440" bIns="45720" rtlCol="0" anchor="t">
            <a:spAutoFit/>
          </a:bodyPr>
          <a:lstStyle/>
          <a:p>
            <a:pPr algn="ctr"/>
            <a:r>
              <a:rPr lang="en-US" sz="2400" dirty="0">
                <a:solidFill>
                  <a:schemeClr val="bg1"/>
                </a:solidFill>
                <a:latin typeface="Open Sans"/>
                <a:ea typeface="Open Sans"/>
                <a:cs typeface="Open Sans"/>
              </a:rPr>
              <a:t>Trails within the road Right-of-Way. Primarily designed for efficiency of transportation.</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13238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C5F73-DB46-806D-5359-087AA3353784}"/>
            </a:ext>
          </a:extLst>
        </p:cNvPr>
        <p:cNvGrpSpPr/>
        <p:nvPr/>
      </p:nvGrpSpPr>
      <p:grpSpPr>
        <a:xfrm>
          <a:off x="0" y="0"/>
          <a:ext cx="0" cy="0"/>
          <a:chOff x="0" y="0"/>
          <a:chExt cx="0" cy="0"/>
        </a:xfrm>
      </p:grpSpPr>
      <p:sp>
        <p:nvSpPr>
          <p:cNvPr id="17" name="Oval 16">
            <a:extLst>
              <a:ext uri="{FF2B5EF4-FFF2-40B4-BE49-F238E27FC236}">
                <a16:creationId xmlns:a16="http://schemas.microsoft.com/office/drawing/2014/main" id="{F82FC95B-E4A0-2820-E2EB-21A998CB2F74}"/>
              </a:ext>
            </a:extLst>
          </p:cNvPr>
          <p:cNvSpPr/>
          <p:nvPr/>
        </p:nvSpPr>
        <p:spPr>
          <a:xfrm>
            <a:off x="4765972" y="1317235"/>
            <a:ext cx="4731408" cy="4611806"/>
          </a:xfrm>
          <a:prstGeom prst="ellipse">
            <a:avLst/>
          </a:prstGeom>
          <a:solidFill>
            <a:srgbClr val="FF8200">
              <a:alpha val="6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E1CA4C3-3A6B-D67B-9CEE-EAAC2E4BD11B}"/>
              </a:ext>
            </a:extLst>
          </p:cNvPr>
          <p:cNvSpPr/>
          <p:nvPr/>
        </p:nvSpPr>
        <p:spPr>
          <a:xfrm>
            <a:off x="2256000" y="1342586"/>
            <a:ext cx="4731408" cy="4611806"/>
          </a:xfrm>
          <a:prstGeom prst="ellipse">
            <a:avLst/>
          </a:prstGeom>
          <a:solidFill>
            <a:srgbClr val="319B42">
              <a:alpha val="6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B58C0BE-816A-9033-4BE6-E3AB68C98D65}"/>
              </a:ext>
            </a:extLst>
          </p:cNvPr>
          <p:cNvSpPr txBox="1"/>
          <p:nvPr/>
        </p:nvSpPr>
        <p:spPr>
          <a:xfrm>
            <a:off x="5062424" y="802460"/>
            <a:ext cx="1717337" cy="707886"/>
          </a:xfrm>
          <a:prstGeom prst="rect">
            <a:avLst/>
          </a:prstGeom>
          <a:noFill/>
        </p:spPr>
        <p:txBody>
          <a:bodyPr wrap="square" rtlCol="0">
            <a:spAutoFit/>
          </a:bodyPr>
          <a:lstStyle/>
          <a:p>
            <a:r>
              <a:rPr lang="en-US" sz="4000">
                <a:solidFill>
                  <a:srgbClr val="005EB8"/>
                </a:solidFill>
                <a:latin typeface="Open Sans SemiBold" panose="020B0706030804020204" pitchFamily="34" charset="0"/>
                <a:ea typeface="Open Sans SemiBold" panose="020B0706030804020204" pitchFamily="34" charset="0"/>
                <a:cs typeface="Open Sans SemiBold" panose="020B0706030804020204" pitchFamily="34" charset="0"/>
              </a:rPr>
              <a:t>Trails</a:t>
            </a:r>
          </a:p>
        </p:txBody>
      </p:sp>
      <p:sp>
        <p:nvSpPr>
          <p:cNvPr id="4" name="Rectangle 3">
            <a:extLst>
              <a:ext uri="{FF2B5EF4-FFF2-40B4-BE49-F238E27FC236}">
                <a16:creationId xmlns:a16="http://schemas.microsoft.com/office/drawing/2014/main" id="{6F9840AF-9397-9B20-8E1D-BF029CD7F229}"/>
              </a:ext>
            </a:extLst>
          </p:cNvPr>
          <p:cNvSpPr/>
          <p:nvPr/>
        </p:nvSpPr>
        <p:spPr>
          <a:xfrm>
            <a:off x="35757" y="6250488"/>
            <a:ext cx="12156244" cy="607512"/>
          </a:xfrm>
          <a:prstGeom prst="rect">
            <a:avLst/>
          </a:prstGeom>
          <a:gradFill flip="none" rotWithShape="1">
            <a:gsLst>
              <a:gs pos="5000">
                <a:schemeClr val="bg1"/>
              </a:gs>
              <a:gs pos="25000">
                <a:schemeClr val="accent4"/>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pic>
        <p:nvPicPr>
          <p:cNvPr id="2" name="Picture 1" descr="Logo&#10;&#10;Description automatically generated">
            <a:extLst>
              <a:ext uri="{FF2B5EF4-FFF2-40B4-BE49-F238E27FC236}">
                <a16:creationId xmlns:a16="http://schemas.microsoft.com/office/drawing/2014/main" id="{B62A4D7A-0D97-6662-5266-AA7C35D04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6" y="6338889"/>
            <a:ext cx="855871" cy="453001"/>
          </a:xfrm>
          <a:prstGeom prst="rect">
            <a:avLst/>
          </a:prstGeom>
        </p:spPr>
      </p:pic>
      <p:sp>
        <p:nvSpPr>
          <p:cNvPr id="25" name="Rectangle 24">
            <a:extLst>
              <a:ext uri="{FF2B5EF4-FFF2-40B4-BE49-F238E27FC236}">
                <a16:creationId xmlns:a16="http://schemas.microsoft.com/office/drawing/2014/main" id="{B73F435E-1E37-6C2C-E0B4-56FAD6EABAA7}"/>
              </a:ext>
            </a:extLst>
          </p:cNvPr>
          <p:cNvSpPr/>
          <p:nvPr/>
        </p:nvSpPr>
        <p:spPr>
          <a:xfrm>
            <a:off x="0" y="1"/>
            <a:ext cx="12192000" cy="804861"/>
          </a:xfrm>
          <a:prstGeom prst="rect">
            <a:avLst/>
          </a:prstGeom>
          <a:gradFill>
            <a:gsLst>
              <a:gs pos="60000">
                <a:schemeClr val="accent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26" name="Title 1">
            <a:extLst>
              <a:ext uri="{FF2B5EF4-FFF2-40B4-BE49-F238E27FC236}">
                <a16:creationId xmlns:a16="http://schemas.microsoft.com/office/drawing/2014/main" id="{A5E452B5-C21D-FBD8-D6EA-32B326F43208}"/>
              </a:ext>
            </a:extLst>
          </p:cNvPr>
          <p:cNvSpPr txBox="1">
            <a:spLocks/>
          </p:cNvSpPr>
          <p:nvPr/>
        </p:nvSpPr>
        <p:spPr>
          <a:xfrm>
            <a:off x="1" y="55194"/>
            <a:ext cx="10106025" cy="823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Open Sans"/>
                <a:ea typeface="Open Sans"/>
                <a:cs typeface="Open Sans"/>
              </a:rPr>
              <a:t>How do People Use Trails?</a:t>
            </a:r>
          </a:p>
        </p:txBody>
      </p:sp>
      <p:sp>
        <p:nvSpPr>
          <p:cNvPr id="10" name="TextBox 9">
            <a:extLst>
              <a:ext uri="{FF2B5EF4-FFF2-40B4-BE49-F238E27FC236}">
                <a16:creationId xmlns:a16="http://schemas.microsoft.com/office/drawing/2014/main" id="{722A0135-087D-58A5-6F7D-5C0EAAD2B2B6}"/>
              </a:ext>
            </a:extLst>
          </p:cNvPr>
          <p:cNvSpPr txBox="1"/>
          <p:nvPr/>
        </p:nvSpPr>
        <p:spPr>
          <a:xfrm>
            <a:off x="6881857" y="3385797"/>
            <a:ext cx="2721075" cy="830997"/>
          </a:xfrm>
          <a:prstGeom prst="rect">
            <a:avLst/>
          </a:prstGeom>
          <a:noFill/>
        </p:spPr>
        <p:txBody>
          <a:bodyPr wrap="square" rtlCol="0">
            <a:spAutoFit/>
          </a:bodyPr>
          <a:lstStyle/>
          <a:p>
            <a:pPr algn="ctr"/>
            <a:r>
              <a:rPr lang="en-US" sz="2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Active Mobility Trails</a:t>
            </a:r>
          </a:p>
        </p:txBody>
      </p:sp>
      <p:sp>
        <p:nvSpPr>
          <p:cNvPr id="9" name="TextBox 8">
            <a:extLst>
              <a:ext uri="{FF2B5EF4-FFF2-40B4-BE49-F238E27FC236}">
                <a16:creationId xmlns:a16="http://schemas.microsoft.com/office/drawing/2014/main" id="{DA409962-8703-0B30-2A5C-D94609EE5146}"/>
              </a:ext>
            </a:extLst>
          </p:cNvPr>
          <p:cNvSpPr txBox="1"/>
          <p:nvPr/>
        </p:nvSpPr>
        <p:spPr>
          <a:xfrm>
            <a:off x="2435490" y="3385797"/>
            <a:ext cx="2321808" cy="830997"/>
          </a:xfrm>
          <a:prstGeom prst="rect">
            <a:avLst/>
          </a:prstGeom>
          <a:noFill/>
        </p:spPr>
        <p:txBody>
          <a:bodyPr wrap="square" rtlCol="0">
            <a:spAutoFit/>
          </a:bodyPr>
          <a:lstStyle/>
          <a:p>
            <a:pPr algn="ctr"/>
            <a:r>
              <a:rPr lang="en-US" sz="2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Recreational Trails</a:t>
            </a:r>
          </a:p>
        </p:txBody>
      </p:sp>
      <p:sp>
        <p:nvSpPr>
          <p:cNvPr id="15" name="TextBox 14">
            <a:extLst>
              <a:ext uri="{FF2B5EF4-FFF2-40B4-BE49-F238E27FC236}">
                <a16:creationId xmlns:a16="http://schemas.microsoft.com/office/drawing/2014/main" id="{5CFA3EBE-F16B-14A9-088B-99ED8C4536E1}"/>
              </a:ext>
            </a:extLst>
          </p:cNvPr>
          <p:cNvSpPr txBox="1"/>
          <p:nvPr/>
        </p:nvSpPr>
        <p:spPr>
          <a:xfrm>
            <a:off x="4750163" y="3805687"/>
            <a:ext cx="2321808" cy="830997"/>
          </a:xfrm>
          <a:prstGeom prst="rect">
            <a:avLst/>
          </a:prstGeom>
          <a:noFill/>
        </p:spPr>
        <p:txBody>
          <a:bodyPr wrap="square" rtlCol="0">
            <a:spAutoFit/>
          </a:bodyPr>
          <a:lstStyle/>
          <a:p>
            <a:pPr algn="ctr"/>
            <a:r>
              <a:rPr lang="en-US" sz="24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User Experience</a:t>
            </a:r>
          </a:p>
        </p:txBody>
      </p:sp>
      <p:sp>
        <p:nvSpPr>
          <p:cNvPr id="3" name="TextBox 2">
            <a:extLst>
              <a:ext uri="{FF2B5EF4-FFF2-40B4-BE49-F238E27FC236}">
                <a16:creationId xmlns:a16="http://schemas.microsoft.com/office/drawing/2014/main" id="{E1688E2F-078B-3DF6-0C59-216791AC93D6}"/>
              </a:ext>
            </a:extLst>
          </p:cNvPr>
          <p:cNvSpPr txBox="1"/>
          <p:nvPr/>
        </p:nvSpPr>
        <p:spPr>
          <a:xfrm>
            <a:off x="4752474" y="2606842"/>
            <a:ext cx="22358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FFFFFF"/>
                </a:solidFill>
                <a:latin typeface="Open Sans ExtraBold"/>
                <a:ea typeface="Open Sans SemiBold"/>
                <a:cs typeface="Open Sans SemiBold"/>
              </a:rPr>
              <a:t>Network Connectivity</a:t>
            </a:r>
            <a:endParaRPr lang="en-US">
              <a:solidFill>
                <a:srgbClr val="FFFFFF"/>
              </a:solidFill>
              <a:latin typeface="Open Sans ExtraBold"/>
            </a:endParaRPr>
          </a:p>
        </p:txBody>
      </p:sp>
      <p:sp>
        <p:nvSpPr>
          <p:cNvPr id="5" name="Arrow: Down 4">
            <a:extLst>
              <a:ext uri="{FF2B5EF4-FFF2-40B4-BE49-F238E27FC236}">
                <a16:creationId xmlns:a16="http://schemas.microsoft.com/office/drawing/2014/main" id="{EEFBDD43-E5C0-CCF8-79B3-CE5A831EFD01}"/>
              </a:ext>
            </a:extLst>
          </p:cNvPr>
          <p:cNvSpPr/>
          <p:nvPr/>
        </p:nvSpPr>
        <p:spPr>
          <a:xfrm>
            <a:off x="5825289" y="3428999"/>
            <a:ext cx="190499" cy="381000"/>
          </a:xfrm>
          <a:prstGeom prst="downArrow">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97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0750C-CD72-84DC-CA17-EB239932320B}"/>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6030B4F-DF9A-81DD-1A4A-FF1B49BC8A16}"/>
              </a:ext>
            </a:extLst>
          </p:cNvPr>
          <p:cNvSpPr/>
          <p:nvPr/>
        </p:nvSpPr>
        <p:spPr>
          <a:xfrm>
            <a:off x="4295547" y="1978596"/>
            <a:ext cx="3636663" cy="26963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Rectangle 3">
            <a:extLst>
              <a:ext uri="{FF2B5EF4-FFF2-40B4-BE49-F238E27FC236}">
                <a16:creationId xmlns:a16="http://schemas.microsoft.com/office/drawing/2014/main" id="{97C63B9C-A4CD-8175-EE2D-BA684AE160FF}"/>
              </a:ext>
            </a:extLst>
          </p:cNvPr>
          <p:cNvSpPr/>
          <p:nvPr/>
        </p:nvSpPr>
        <p:spPr>
          <a:xfrm>
            <a:off x="35757" y="6250488"/>
            <a:ext cx="12156244" cy="607512"/>
          </a:xfrm>
          <a:prstGeom prst="rect">
            <a:avLst/>
          </a:prstGeom>
          <a:gradFill flip="none" rotWithShape="1">
            <a:gsLst>
              <a:gs pos="5000">
                <a:schemeClr val="bg1"/>
              </a:gs>
              <a:gs pos="25000">
                <a:schemeClr val="accent4"/>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pic>
        <p:nvPicPr>
          <p:cNvPr id="2" name="Picture 1" descr="Logo&#10;&#10;Description automatically generated">
            <a:extLst>
              <a:ext uri="{FF2B5EF4-FFF2-40B4-BE49-F238E27FC236}">
                <a16:creationId xmlns:a16="http://schemas.microsoft.com/office/drawing/2014/main" id="{5F2B5907-7CA3-76D2-D9F3-B14174DE5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6" y="6338889"/>
            <a:ext cx="855871" cy="453001"/>
          </a:xfrm>
          <a:prstGeom prst="rect">
            <a:avLst/>
          </a:prstGeom>
        </p:spPr>
      </p:pic>
      <p:sp>
        <p:nvSpPr>
          <p:cNvPr id="25" name="Rectangle 24">
            <a:extLst>
              <a:ext uri="{FF2B5EF4-FFF2-40B4-BE49-F238E27FC236}">
                <a16:creationId xmlns:a16="http://schemas.microsoft.com/office/drawing/2014/main" id="{B225901C-6529-772D-2810-B62FDC781D6E}"/>
              </a:ext>
            </a:extLst>
          </p:cNvPr>
          <p:cNvSpPr/>
          <p:nvPr/>
        </p:nvSpPr>
        <p:spPr>
          <a:xfrm>
            <a:off x="-1" y="0"/>
            <a:ext cx="12192000" cy="804861"/>
          </a:xfrm>
          <a:prstGeom prst="rect">
            <a:avLst/>
          </a:prstGeom>
          <a:gradFill>
            <a:gsLst>
              <a:gs pos="80000">
                <a:schemeClr val="accent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26" name="Title 1">
            <a:extLst>
              <a:ext uri="{FF2B5EF4-FFF2-40B4-BE49-F238E27FC236}">
                <a16:creationId xmlns:a16="http://schemas.microsoft.com/office/drawing/2014/main" id="{28A4E5B7-E867-C916-ED81-C7C49A96E9E0}"/>
              </a:ext>
            </a:extLst>
          </p:cNvPr>
          <p:cNvSpPr txBox="1">
            <a:spLocks/>
          </p:cNvSpPr>
          <p:nvPr/>
        </p:nvSpPr>
        <p:spPr>
          <a:xfrm>
            <a:off x="1" y="55194"/>
            <a:ext cx="10610490" cy="823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Mapping Exercise: Active Mobility Trails</a:t>
            </a:r>
          </a:p>
        </p:txBody>
      </p:sp>
      <p:sp>
        <p:nvSpPr>
          <p:cNvPr id="5" name="TextBox 4">
            <a:extLst>
              <a:ext uri="{FF2B5EF4-FFF2-40B4-BE49-F238E27FC236}">
                <a16:creationId xmlns:a16="http://schemas.microsoft.com/office/drawing/2014/main" id="{5523F067-0D93-CB06-5A82-E6804256C232}"/>
              </a:ext>
            </a:extLst>
          </p:cNvPr>
          <p:cNvSpPr txBox="1"/>
          <p:nvPr/>
        </p:nvSpPr>
        <p:spPr>
          <a:xfrm>
            <a:off x="4741640" y="2066283"/>
            <a:ext cx="2708717" cy="830997"/>
          </a:xfrm>
          <a:prstGeom prst="rect">
            <a:avLst/>
          </a:prstGeom>
          <a:noFill/>
        </p:spPr>
        <p:txBody>
          <a:bodyPr wrap="square" rtlCol="0">
            <a:spAutoFit/>
          </a:bodyPr>
          <a:lstStyle/>
          <a:p>
            <a:pPr algn="ctr"/>
            <a:r>
              <a:rPr lang="en-US" sz="2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Active Mobility Trails</a:t>
            </a:r>
          </a:p>
        </p:txBody>
      </p:sp>
      <p:sp>
        <p:nvSpPr>
          <p:cNvPr id="6" name="TextBox 5">
            <a:extLst>
              <a:ext uri="{FF2B5EF4-FFF2-40B4-BE49-F238E27FC236}">
                <a16:creationId xmlns:a16="http://schemas.microsoft.com/office/drawing/2014/main" id="{34FB800A-1FE2-EE02-C053-E38212C58F3C}"/>
              </a:ext>
            </a:extLst>
          </p:cNvPr>
          <p:cNvSpPr txBox="1"/>
          <p:nvPr/>
        </p:nvSpPr>
        <p:spPr>
          <a:xfrm>
            <a:off x="4167724" y="2865376"/>
            <a:ext cx="3636662" cy="1569660"/>
          </a:xfrm>
          <a:prstGeom prst="rect">
            <a:avLst/>
          </a:prstGeom>
          <a:noFill/>
        </p:spPr>
        <p:txBody>
          <a:bodyPr wrap="square" lIns="91440" tIns="45720" rIns="91440" bIns="45720" rtlCol="0" anchor="t">
            <a:spAutoFit/>
          </a:bodyPr>
          <a:lstStyle/>
          <a:p>
            <a:pPr algn="ctr"/>
            <a:r>
              <a:rPr lang="en-US" sz="2400" dirty="0">
                <a:solidFill>
                  <a:schemeClr val="bg1"/>
                </a:solidFill>
                <a:latin typeface="Open Sans"/>
                <a:ea typeface="Open Sans"/>
                <a:cs typeface="Open Sans"/>
              </a:rPr>
              <a:t>Trails within the road Right-of-Way. Primarily designed for efficiency of transportation.</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4A753290-BF4D-E50C-DFF0-E6613FE45419}"/>
              </a:ext>
            </a:extLst>
          </p:cNvPr>
          <p:cNvSpPr txBox="1"/>
          <p:nvPr/>
        </p:nvSpPr>
        <p:spPr>
          <a:xfrm>
            <a:off x="552652" y="3239674"/>
            <a:ext cx="3214787" cy="461665"/>
          </a:xfrm>
          <a:prstGeom prst="rect">
            <a:avLst/>
          </a:prstGeom>
          <a:noFill/>
        </p:spPr>
        <p:txBody>
          <a:bodyPr wrap="square" rtlCol="0">
            <a:spAutoFit/>
          </a:bodyPr>
          <a:lstStyle/>
          <a:p>
            <a:pPr algn="ctr"/>
            <a:r>
              <a:rPr lang="en-US" sz="2400">
                <a:solidFill>
                  <a:srgbClr val="FF8200"/>
                </a:solidFill>
                <a:latin typeface="Open Sans ExtraBold" panose="020B0906030804020204" pitchFamily="34" charset="0"/>
                <a:ea typeface="Open Sans ExtraBold" panose="020B0906030804020204" pitchFamily="34" charset="0"/>
                <a:cs typeface="Open Sans ExtraBold" panose="020B0906030804020204" pitchFamily="34" charset="0"/>
              </a:rPr>
              <a:t>Shared Use Path</a:t>
            </a:r>
          </a:p>
        </p:txBody>
      </p:sp>
      <p:sp>
        <p:nvSpPr>
          <p:cNvPr id="11" name="TextBox 10">
            <a:extLst>
              <a:ext uri="{FF2B5EF4-FFF2-40B4-BE49-F238E27FC236}">
                <a16:creationId xmlns:a16="http://schemas.microsoft.com/office/drawing/2014/main" id="{EE6C6965-CE90-0E11-E2A6-5180E1095EF7}"/>
              </a:ext>
            </a:extLst>
          </p:cNvPr>
          <p:cNvSpPr txBox="1"/>
          <p:nvPr/>
        </p:nvSpPr>
        <p:spPr>
          <a:xfrm>
            <a:off x="8963577" y="3198166"/>
            <a:ext cx="2708717" cy="461665"/>
          </a:xfrm>
          <a:prstGeom prst="rect">
            <a:avLst/>
          </a:prstGeom>
          <a:noFill/>
        </p:spPr>
        <p:txBody>
          <a:bodyPr wrap="square" rtlCol="0">
            <a:spAutoFit/>
          </a:bodyPr>
          <a:lstStyle/>
          <a:p>
            <a:pPr algn="ctr"/>
            <a:r>
              <a:rPr lang="en-US" sz="2400" dirty="0">
                <a:solidFill>
                  <a:srgbClr val="FF8200"/>
                </a:solidFill>
                <a:latin typeface="Open Sans ExtraBold" panose="020B0906030804020204" pitchFamily="34" charset="0"/>
                <a:ea typeface="Open Sans ExtraBold" panose="020B0906030804020204" pitchFamily="34" charset="0"/>
                <a:cs typeface="Open Sans ExtraBold" panose="020B0906030804020204" pitchFamily="34" charset="0"/>
              </a:rPr>
              <a:t>Bike Lane</a:t>
            </a:r>
          </a:p>
        </p:txBody>
      </p:sp>
      <p:sp>
        <p:nvSpPr>
          <p:cNvPr id="12" name="TextBox 11">
            <a:extLst>
              <a:ext uri="{FF2B5EF4-FFF2-40B4-BE49-F238E27FC236}">
                <a16:creationId xmlns:a16="http://schemas.microsoft.com/office/drawing/2014/main" id="{A6F0E63F-DC6D-CEAE-C62D-7CA90B5E401E}"/>
              </a:ext>
            </a:extLst>
          </p:cNvPr>
          <p:cNvSpPr txBox="1"/>
          <p:nvPr/>
        </p:nvSpPr>
        <p:spPr>
          <a:xfrm>
            <a:off x="9107232" y="5877224"/>
            <a:ext cx="2708717" cy="461665"/>
          </a:xfrm>
          <a:prstGeom prst="rect">
            <a:avLst/>
          </a:prstGeom>
          <a:noFill/>
        </p:spPr>
        <p:txBody>
          <a:bodyPr wrap="square" rtlCol="0">
            <a:spAutoFit/>
          </a:bodyPr>
          <a:lstStyle/>
          <a:p>
            <a:pPr algn="ctr"/>
            <a:r>
              <a:rPr lang="en-US" sz="2400">
                <a:solidFill>
                  <a:srgbClr val="FF8200"/>
                </a:solidFill>
                <a:latin typeface="Open Sans ExtraBold" panose="020B0906030804020204" pitchFamily="34" charset="0"/>
                <a:ea typeface="Open Sans ExtraBold" panose="020B0906030804020204" pitchFamily="34" charset="0"/>
                <a:cs typeface="Open Sans ExtraBold" panose="020B0906030804020204" pitchFamily="34" charset="0"/>
              </a:rPr>
              <a:t>Paved Shoulder</a:t>
            </a:r>
          </a:p>
        </p:txBody>
      </p:sp>
      <p:sp>
        <p:nvSpPr>
          <p:cNvPr id="13" name="TextBox 12">
            <a:extLst>
              <a:ext uri="{FF2B5EF4-FFF2-40B4-BE49-F238E27FC236}">
                <a16:creationId xmlns:a16="http://schemas.microsoft.com/office/drawing/2014/main" id="{E0BA72E8-2456-AF50-F6FB-9EB880DDB46A}"/>
              </a:ext>
            </a:extLst>
          </p:cNvPr>
          <p:cNvSpPr txBox="1"/>
          <p:nvPr/>
        </p:nvSpPr>
        <p:spPr>
          <a:xfrm>
            <a:off x="805685" y="5800735"/>
            <a:ext cx="2708717" cy="461665"/>
          </a:xfrm>
          <a:prstGeom prst="rect">
            <a:avLst/>
          </a:prstGeom>
          <a:noFill/>
        </p:spPr>
        <p:txBody>
          <a:bodyPr wrap="square" rtlCol="0">
            <a:spAutoFit/>
          </a:bodyPr>
          <a:lstStyle/>
          <a:p>
            <a:pPr algn="ctr"/>
            <a:r>
              <a:rPr lang="en-US" sz="2400" dirty="0">
                <a:solidFill>
                  <a:srgbClr val="FF8200"/>
                </a:solidFill>
                <a:latin typeface="Open Sans ExtraBold" panose="020B0906030804020204" pitchFamily="34" charset="0"/>
                <a:ea typeface="Open Sans ExtraBold" panose="020B0906030804020204" pitchFamily="34" charset="0"/>
                <a:cs typeface="Open Sans ExtraBold" panose="020B0906030804020204" pitchFamily="34" charset="0"/>
              </a:rPr>
              <a:t>Sharrow</a:t>
            </a:r>
          </a:p>
        </p:txBody>
      </p:sp>
      <p:pic>
        <p:nvPicPr>
          <p:cNvPr id="16" name="Picture 15" descr="A picture containing text, road, outdoor, way&#10;&#10;AI-generated content may be incorrect.">
            <a:extLst>
              <a:ext uri="{FF2B5EF4-FFF2-40B4-BE49-F238E27FC236}">
                <a16:creationId xmlns:a16="http://schemas.microsoft.com/office/drawing/2014/main" id="{D6BEFB03-330B-2517-EC8A-33265FEFD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2096" y="883591"/>
            <a:ext cx="1971675" cy="2314575"/>
          </a:xfrm>
          <a:prstGeom prst="rect">
            <a:avLst/>
          </a:prstGeom>
        </p:spPr>
      </p:pic>
      <p:pic>
        <p:nvPicPr>
          <p:cNvPr id="21" name="Picture 20" descr="A picture containing tree, road, outdoor, way&#10;&#10;AI-generated content may be incorrect.">
            <a:extLst>
              <a:ext uri="{FF2B5EF4-FFF2-40B4-BE49-F238E27FC236}">
                <a16:creationId xmlns:a16="http://schemas.microsoft.com/office/drawing/2014/main" id="{376EE370-4C96-94D0-7E6C-664C39CCF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6700" y="3915324"/>
            <a:ext cx="3222469" cy="1810618"/>
          </a:xfrm>
          <a:prstGeom prst="rect">
            <a:avLst/>
          </a:prstGeom>
        </p:spPr>
      </p:pic>
      <p:pic>
        <p:nvPicPr>
          <p:cNvPr id="23" name="Picture 22" descr="A road with trees on the side&#10;&#10;AI-generated content may be incorrect.">
            <a:extLst>
              <a:ext uri="{FF2B5EF4-FFF2-40B4-BE49-F238E27FC236}">
                <a16:creationId xmlns:a16="http://schemas.microsoft.com/office/drawing/2014/main" id="{C5C8B22D-B8E4-F229-0565-5380568E81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3732" y="901562"/>
            <a:ext cx="1952625" cy="2343150"/>
          </a:xfrm>
          <a:prstGeom prst="rect">
            <a:avLst/>
          </a:prstGeom>
        </p:spPr>
      </p:pic>
      <p:pic>
        <p:nvPicPr>
          <p:cNvPr id="27" name="Picture 26" descr="A picture containing text, road, outdoor, street&#10;&#10;AI-generated content may be incorrect.">
            <a:extLst>
              <a:ext uri="{FF2B5EF4-FFF2-40B4-BE49-F238E27FC236}">
                <a16:creationId xmlns:a16="http://schemas.microsoft.com/office/drawing/2014/main" id="{B06549C4-8BA9-5A45-106E-A873071A62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685" y="3740957"/>
            <a:ext cx="2708717" cy="2028923"/>
          </a:xfrm>
          <a:prstGeom prst="rect">
            <a:avLst/>
          </a:prstGeom>
        </p:spPr>
      </p:pic>
    </p:spTree>
    <p:extLst>
      <p:ext uri="{BB962C8B-B14F-4D97-AF65-F5344CB8AC3E}">
        <p14:creationId xmlns:p14="http://schemas.microsoft.com/office/powerpoint/2010/main" val="20980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C530C-780D-7BA3-B8E1-4B41C1A2674E}"/>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6AF86D6-88C2-B3EF-DC32-F8F788296EA7}"/>
              </a:ext>
            </a:extLst>
          </p:cNvPr>
          <p:cNvSpPr/>
          <p:nvPr/>
        </p:nvSpPr>
        <p:spPr>
          <a:xfrm>
            <a:off x="4085258" y="1224424"/>
            <a:ext cx="3636663" cy="26963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Rectangle 3">
            <a:extLst>
              <a:ext uri="{FF2B5EF4-FFF2-40B4-BE49-F238E27FC236}">
                <a16:creationId xmlns:a16="http://schemas.microsoft.com/office/drawing/2014/main" id="{198DAF1C-E1C8-2D9D-E8E7-B9CF602B2BB7}"/>
              </a:ext>
            </a:extLst>
          </p:cNvPr>
          <p:cNvSpPr/>
          <p:nvPr/>
        </p:nvSpPr>
        <p:spPr>
          <a:xfrm>
            <a:off x="35757" y="6250488"/>
            <a:ext cx="12156244" cy="607512"/>
          </a:xfrm>
          <a:prstGeom prst="rect">
            <a:avLst/>
          </a:prstGeom>
          <a:gradFill flip="none" rotWithShape="1">
            <a:gsLst>
              <a:gs pos="5000">
                <a:schemeClr val="bg1"/>
              </a:gs>
              <a:gs pos="25000">
                <a:schemeClr val="accent4"/>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pic>
        <p:nvPicPr>
          <p:cNvPr id="2" name="Picture 1" descr="Logo&#10;&#10;Description automatically generated">
            <a:extLst>
              <a:ext uri="{FF2B5EF4-FFF2-40B4-BE49-F238E27FC236}">
                <a16:creationId xmlns:a16="http://schemas.microsoft.com/office/drawing/2014/main" id="{7C9E9C17-9BD0-2B0D-12E9-8831ABD15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6" y="6338889"/>
            <a:ext cx="855871" cy="453001"/>
          </a:xfrm>
          <a:prstGeom prst="rect">
            <a:avLst/>
          </a:prstGeom>
        </p:spPr>
      </p:pic>
      <p:sp>
        <p:nvSpPr>
          <p:cNvPr id="25" name="Rectangle 24">
            <a:extLst>
              <a:ext uri="{FF2B5EF4-FFF2-40B4-BE49-F238E27FC236}">
                <a16:creationId xmlns:a16="http://schemas.microsoft.com/office/drawing/2014/main" id="{2276173D-76E9-48C2-DDAE-976E35F7E856}"/>
              </a:ext>
            </a:extLst>
          </p:cNvPr>
          <p:cNvSpPr/>
          <p:nvPr/>
        </p:nvSpPr>
        <p:spPr>
          <a:xfrm>
            <a:off x="-1" y="0"/>
            <a:ext cx="12192000" cy="804861"/>
          </a:xfrm>
          <a:prstGeom prst="rect">
            <a:avLst/>
          </a:prstGeom>
          <a:gradFill>
            <a:gsLst>
              <a:gs pos="80000">
                <a:schemeClr val="accent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26" name="Title 1">
            <a:extLst>
              <a:ext uri="{FF2B5EF4-FFF2-40B4-BE49-F238E27FC236}">
                <a16:creationId xmlns:a16="http://schemas.microsoft.com/office/drawing/2014/main" id="{083A9A86-5C32-37D1-ABD1-7F454E8A8823}"/>
              </a:ext>
            </a:extLst>
          </p:cNvPr>
          <p:cNvSpPr txBox="1">
            <a:spLocks/>
          </p:cNvSpPr>
          <p:nvPr/>
        </p:nvSpPr>
        <p:spPr>
          <a:xfrm>
            <a:off x="1" y="55194"/>
            <a:ext cx="10106025" cy="823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Mapping Exercise: Recreational Trails</a:t>
            </a:r>
          </a:p>
        </p:txBody>
      </p:sp>
      <p:sp>
        <p:nvSpPr>
          <p:cNvPr id="8" name="TextBox 7">
            <a:extLst>
              <a:ext uri="{FF2B5EF4-FFF2-40B4-BE49-F238E27FC236}">
                <a16:creationId xmlns:a16="http://schemas.microsoft.com/office/drawing/2014/main" id="{E496F226-D02B-F89D-7F59-BCBBA262A9AB}"/>
              </a:ext>
            </a:extLst>
          </p:cNvPr>
          <p:cNvSpPr txBox="1"/>
          <p:nvPr/>
        </p:nvSpPr>
        <p:spPr>
          <a:xfrm>
            <a:off x="163381" y="2974658"/>
            <a:ext cx="3214787" cy="461665"/>
          </a:xfrm>
          <a:prstGeom prst="rect">
            <a:avLst/>
          </a:prstGeom>
          <a:noFill/>
        </p:spPr>
        <p:txBody>
          <a:bodyPr wrap="square" rtlCol="0">
            <a:spAutoFit/>
          </a:bodyPr>
          <a:lstStyle/>
          <a:p>
            <a:pPr algn="ctr"/>
            <a:r>
              <a:rPr lang="en-US" sz="2400" dirty="0">
                <a:solidFill>
                  <a:srgbClr val="FF8200"/>
                </a:solidFill>
                <a:latin typeface="Open Sans ExtraBold" panose="020B0906030804020204" pitchFamily="34" charset="0"/>
                <a:ea typeface="Open Sans ExtraBold" panose="020B0906030804020204" pitchFamily="34" charset="0"/>
                <a:cs typeface="Open Sans ExtraBold" panose="020B0906030804020204" pitchFamily="34" charset="0"/>
              </a:rPr>
              <a:t>Singletrack Trail</a:t>
            </a:r>
          </a:p>
        </p:txBody>
      </p:sp>
      <p:sp>
        <p:nvSpPr>
          <p:cNvPr id="11" name="TextBox 10">
            <a:extLst>
              <a:ext uri="{FF2B5EF4-FFF2-40B4-BE49-F238E27FC236}">
                <a16:creationId xmlns:a16="http://schemas.microsoft.com/office/drawing/2014/main" id="{28C32820-2AE7-FA88-38A6-E61EE8EC54F3}"/>
              </a:ext>
            </a:extLst>
          </p:cNvPr>
          <p:cNvSpPr txBox="1"/>
          <p:nvPr/>
        </p:nvSpPr>
        <p:spPr>
          <a:xfrm>
            <a:off x="8751666" y="2954115"/>
            <a:ext cx="2708717" cy="461665"/>
          </a:xfrm>
          <a:prstGeom prst="rect">
            <a:avLst/>
          </a:prstGeom>
          <a:noFill/>
        </p:spPr>
        <p:txBody>
          <a:bodyPr wrap="square" rtlCol="0">
            <a:spAutoFit/>
          </a:bodyPr>
          <a:lstStyle/>
          <a:p>
            <a:pPr algn="ctr"/>
            <a:r>
              <a:rPr lang="en-US" sz="2400" dirty="0">
                <a:solidFill>
                  <a:srgbClr val="FF8200"/>
                </a:solidFill>
                <a:latin typeface="Open Sans ExtraBold" panose="020B0906030804020204" pitchFamily="34" charset="0"/>
                <a:ea typeface="Open Sans ExtraBold" panose="020B0906030804020204" pitchFamily="34" charset="0"/>
                <a:cs typeface="Open Sans ExtraBold" panose="020B0906030804020204" pitchFamily="34" charset="0"/>
              </a:rPr>
              <a:t>Boardwalk</a:t>
            </a:r>
          </a:p>
        </p:txBody>
      </p:sp>
      <p:sp>
        <p:nvSpPr>
          <p:cNvPr id="12" name="TextBox 11">
            <a:extLst>
              <a:ext uri="{FF2B5EF4-FFF2-40B4-BE49-F238E27FC236}">
                <a16:creationId xmlns:a16="http://schemas.microsoft.com/office/drawing/2014/main" id="{8A958A3A-2043-338A-F709-EEB4B8388550}"/>
              </a:ext>
            </a:extLst>
          </p:cNvPr>
          <p:cNvSpPr txBox="1"/>
          <p:nvPr/>
        </p:nvSpPr>
        <p:spPr>
          <a:xfrm>
            <a:off x="8213647" y="5841477"/>
            <a:ext cx="3784757" cy="461665"/>
          </a:xfrm>
          <a:prstGeom prst="rect">
            <a:avLst/>
          </a:prstGeom>
          <a:noFill/>
        </p:spPr>
        <p:txBody>
          <a:bodyPr wrap="square" rtlCol="0">
            <a:spAutoFit/>
          </a:bodyPr>
          <a:lstStyle/>
          <a:p>
            <a:pPr algn="ctr"/>
            <a:r>
              <a:rPr lang="en-US" sz="2400">
                <a:solidFill>
                  <a:srgbClr val="FF8200"/>
                </a:solidFill>
                <a:latin typeface="Open Sans ExtraBold" panose="020B0906030804020204" pitchFamily="34" charset="0"/>
                <a:ea typeface="Open Sans ExtraBold" panose="020B0906030804020204" pitchFamily="34" charset="0"/>
                <a:cs typeface="Open Sans ExtraBold" panose="020B0906030804020204" pitchFamily="34" charset="0"/>
              </a:rPr>
              <a:t>Improved Surface Trail</a:t>
            </a:r>
          </a:p>
        </p:txBody>
      </p:sp>
      <p:sp>
        <p:nvSpPr>
          <p:cNvPr id="13" name="TextBox 12">
            <a:extLst>
              <a:ext uri="{FF2B5EF4-FFF2-40B4-BE49-F238E27FC236}">
                <a16:creationId xmlns:a16="http://schemas.microsoft.com/office/drawing/2014/main" id="{08AA07E1-82C9-968C-C12D-D8AF28287AD3}"/>
              </a:ext>
            </a:extLst>
          </p:cNvPr>
          <p:cNvSpPr txBox="1"/>
          <p:nvPr/>
        </p:nvSpPr>
        <p:spPr>
          <a:xfrm>
            <a:off x="406703" y="5877224"/>
            <a:ext cx="2708717" cy="461665"/>
          </a:xfrm>
          <a:prstGeom prst="rect">
            <a:avLst/>
          </a:prstGeom>
          <a:noFill/>
        </p:spPr>
        <p:txBody>
          <a:bodyPr wrap="square" rtlCol="0">
            <a:spAutoFit/>
          </a:bodyPr>
          <a:lstStyle/>
          <a:p>
            <a:pPr algn="ctr"/>
            <a:r>
              <a:rPr lang="en-US" sz="2400" dirty="0">
                <a:solidFill>
                  <a:srgbClr val="FF8200"/>
                </a:solidFill>
                <a:latin typeface="Open Sans ExtraBold" panose="020B0906030804020204" pitchFamily="34" charset="0"/>
                <a:ea typeface="Open Sans ExtraBold" panose="020B0906030804020204" pitchFamily="34" charset="0"/>
                <a:cs typeface="Open Sans ExtraBold" panose="020B0906030804020204" pitchFamily="34" charset="0"/>
              </a:rPr>
              <a:t>Paved Trail</a:t>
            </a:r>
          </a:p>
        </p:txBody>
      </p:sp>
      <p:pic>
        <p:nvPicPr>
          <p:cNvPr id="16" name="Picture 15">
            <a:extLst>
              <a:ext uri="{FF2B5EF4-FFF2-40B4-BE49-F238E27FC236}">
                <a16:creationId xmlns:a16="http://schemas.microsoft.com/office/drawing/2014/main" id="{7B9E336E-C3B3-471D-8216-879498D966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17441" y="1231467"/>
            <a:ext cx="3425017" cy="1635802"/>
          </a:xfrm>
          <a:prstGeom prst="rect">
            <a:avLst/>
          </a:prstGeom>
        </p:spPr>
      </p:pic>
      <p:pic>
        <p:nvPicPr>
          <p:cNvPr id="21" name="Picture 20">
            <a:extLst>
              <a:ext uri="{FF2B5EF4-FFF2-40B4-BE49-F238E27FC236}">
                <a16:creationId xmlns:a16="http://schemas.microsoft.com/office/drawing/2014/main" id="{46A54EBF-A8FA-7CF4-3DB6-D70314993C1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50772" y="3629083"/>
            <a:ext cx="2958356" cy="2215912"/>
          </a:xfrm>
          <a:prstGeom prst="rect">
            <a:avLst/>
          </a:prstGeom>
        </p:spPr>
      </p:pic>
      <p:pic>
        <p:nvPicPr>
          <p:cNvPr id="23" name="Picture 22">
            <a:extLst>
              <a:ext uri="{FF2B5EF4-FFF2-40B4-BE49-F238E27FC236}">
                <a16:creationId xmlns:a16="http://schemas.microsoft.com/office/drawing/2014/main" id="{AF33593B-D61F-E648-9AA8-090CB420A76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62042" y="1224172"/>
            <a:ext cx="3272107" cy="1788752"/>
          </a:xfrm>
          <a:prstGeom prst="rect">
            <a:avLst/>
          </a:prstGeom>
        </p:spPr>
      </p:pic>
      <p:pic>
        <p:nvPicPr>
          <p:cNvPr id="27" name="Picture 26">
            <a:extLst>
              <a:ext uri="{FF2B5EF4-FFF2-40B4-BE49-F238E27FC236}">
                <a16:creationId xmlns:a16="http://schemas.microsoft.com/office/drawing/2014/main" id="{DC54FABA-1C81-E375-E45F-87B7388DE8E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62042" y="3719990"/>
            <a:ext cx="3232626" cy="2155084"/>
          </a:xfrm>
          <a:prstGeom prst="rect">
            <a:avLst/>
          </a:prstGeom>
        </p:spPr>
      </p:pic>
      <p:sp>
        <p:nvSpPr>
          <p:cNvPr id="3" name="TextBox 2">
            <a:extLst>
              <a:ext uri="{FF2B5EF4-FFF2-40B4-BE49-F238E27FC236}">
                <a16:creationId xmlns:a16="http://schemas.microsoft.com/office/drawing/2014/main" id="{EE201EB2-6BE1-718A-0D78-BFBA7E446515}"/>
              </a:ext>
            </a:extLst>
          </p:cNvPr>
          <p:cNvSpPr txBox="1"/>
          <p:nvPr/>
        </p:nvSpPr>
        <p:spPr>
          <a:xfrm>
            <a:off x="4732716" y="1224172"/>
            <a:ext cx="2321808" cy="830997"/>
          </a:xfrm>
          <a:prstGeom prst="rect">
            <a:avLst/>
          </a:prstGeom>
          <a:noFill/>
        </p:spPr>
        <p:txBody>
          <a:bodyPr wrap="square" rtlCol="0">
            <a:spAutoFit/>
          </a:bodyPr>
          <a:lstStyle/>
          <a:p>
            <a:pPr algn="ctr"/>
            <a:r>
              <a:rPr lang="en-US" sz="2400" b="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Recreational Trails</a:t>
            </a:r>
          </a:p>
        </p:txBody>
      </p:sp>
      <p:sp>
        <p:nvSpPr>
          <p:cNvPr id="9" name="TextBox 8">
            <a:extLst>
              <a:ext uri="{FF2B5EF4-FFF2-40B4-BE49-F238E27FC236}">
                <a16:creationId xmlns:a16="http://schemas.microsoft.com/office/drawing/2014/main" id="{0F0A9A8B-AE47-E013-1D42-309315047248}"/>
              </a:ext>
            </a:extLst>
          </p:cNvPr>
          <p:cNvSpPr txBox="1"/>
          <p:nvPr/>
        </p:nvSpPr>
        <p:spPr>
          <a:xfrm>
            <a:off x="4207156" y="2208119"/>
            <a:ext cx="3372929" cy="1569660"/>
          </a:xfrm>
          <a:prstGeom prst="rect">
            <a:avLst/>
          </a:prstGeom>
          <a:noFill/>
        </p:spPr>
        <p:txBody>
          <a:bodyPr wrap="square" lIns="91440" tIns="45720" rIns="91440" bIns="45720" rtlCol="0" anchor="t">
            <a:spAutoFit/>
          </a:bodyPr>
          <a:lstStyle/>
          <a:p>
            <a:pPr algn="ctr"/>
            <a:r>
              <a:rPr lang="en-US" sz="2400" dirty="0">
                <a:solidFill>
                  <a:schemeClr val="bg1"/>
                </a:solidFill>
                <a:latin typeface="Open Sans"/>
                <a:ea typeface="Open Sans"/>
                <a:cs typeface="Open Sans"/>
              </a:rPr>
              <a:t>Trails outside of the road Right-of-Way. Primarily designed for leisure and enjoyment</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descr="A person in a canoe&#10;&#10;AI-generated content may be incorrect.">
            <a:extLst>
              <a:ext uri="{FF2B5EF4-FFF2-40B4-BE49-F238E27FC236}">
                <a16:creationId xmlns:a16="http://schemas.microsoft.com/office/drawing/2014/main" id="{6AB6FDB4-24C5-739B-DBDA-BD21E76C78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9113" y="4266959"/>
            <a:ext cx="3028950" cy="1514475"/>
          </a:xfrm>
          <a:prstGeom prst="rect">
            <a:avLst/>
          </a:prstGeom>
        </p:spPr>
      </p:pic>
      <p:sp>
        <p:nvSpPr>
          <p:cNvPr id="15" name="TextBox 14">
            <a:extLst>
              <a:ext uri="{FF2B5EF4-FFF2-40B4-BE49-F238E27FC236}">
                <a16:creationId xmlns:a16="http://schemas.microsoft.com/office/drawing/2014/main" id="{578970BD-D86F-9C21-58FF-817671E604A4}"/>
              </a:ext>
            </a:extLst>
          </p:cNvPr>
          <p:cNvSpPr txBox="1"/>
          <p:nvPr/>
        </p:nvSpPr>
        <p:spPr>
          <a:xfrm>
            <a:off x="4549230" y="5823882"/>
            <a:ext cx="2708717" cy="461665"/>
          </a:xfrm>
          <a:prstGeom prst="rect">
            <a:avLst/>
          </a:prstGeom>
          <a:noFill/>
        </p:spPr>
        <p:txBody>
          <a:bodyPr wrap="square" rtlCol="0">
            <a:spAutoFit/>
          </a:bodyPr>
          <a:lstStyle/>
          <a:p>
            <a:pPr algn="ctr"/>
            <a:r>
              <a:rPr lang="en-US" sz="2400" dirty="0" err="1">
                <a:solidFill>
                  <a:srgbClr val="FF8200"/>
                </a:solidFill>
                <a:latin typeface="Open Sans ExtraBold" panose="020B0906030804020204" pitchFamily="34" charset="0"/>
                <a:ea typeface="Open Sans ExtraBold" panose="020B0906030804020204" pitchFamily="34" charset="0"/>
                <a:cs typeface="Open Sans ExtraBold" panose="020B0906030804020204" pitchFamily="34" charset="0"/>
              </a:rPr>
              <a:t>Blueways</a:t>
            </a:r>
            <a:endParaRPr lang="en-US" sz="2400" dirty="0">
              <a:solidFill>
                <a:srgbClr val="FF820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914409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716AE0-F165-0ED4-6358-C0B0A37B622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54EFEE7-6C92-BE0D-8943-A225FAE5B47C}"/>
              </a:ext>
            </a:extLst>
          </p:cNvPr>
          <p:cNvSpPr/>
          <p:nvPr/>
        </p:nvSpPr>
        <p:spPr>
          <a:xfrm>
            <a:off x="35757" y="6250488"/>
            <a:ext cx="12156244" cy="607512"/>
          </a:xfrm>
          <a:prstGeom prst="rect">
            <a:avLst/>
          </a:prstGeom>
          <a:gradFill flip="none" rotWithShape="1">
            <a:gsLst>
              <a:gs pos="5000">
                <a:schemeClr val="bg1"/>
              </a:gs>
              <a:gs pos="25000">
                <a:schemeClr val="accent4"/>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pic>
        <p:nvPicPr>
          <p:cNvPr id="2" name="Picture 1" descr="Logo&#10;&#10;Description automatically generated">
            <a:extLst>
              <a:ext uri="{FF2B5EF4-FFF2-40B4-BE49-F238E27FC236}">
                <a16:creationId xmlns:a16="http://schemas.microsoft.com/office/drawing/2014/main" id="{4277CC98-0B36-211F-5F91-43C193C4F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6" y="6338889"/>
            <a:ext cx="855871" cy="453001"/>
          </a:xfrm>
          <a:prstGeom prst="rect">
            <a:avLst/>
          </a:prstGeom>
        </p:spPr>
      </p:pic>
      <p:sp>
        <p:nvSpPr>
          <p:cNvPr id="25" name="Rectangle 24">
            <a:extLst>
              <a:ext uri="{FF2B5EF4-FFF2-40B4-BE49-F238E27FC236}">
                <a16:creationId xmlns:a16="http://schemas.microsoft.com/office/drawing/2014/main" id="{16464057-A8CB-8C41-A053-0BAC0E78CB8B}"/>
              </a:ext>
            </a:extLst>
          </p:cNvPr>
          <p:cNvSpPr/>
          <p:nvPr/>
        </p:nvSpPr>
        <p:spPr>
          <a:xfrm>
            <a:off x="0" y="1"/>
            <a:ext cx="12192000" cy="804861"/>
          </a:xfrm>
          <a:prstGeom prst="rect">
            <a:avLst/>
          </a:prstGeom>
          <a:gradFill>
            <a:gsLst>
              <a:gs pos="60000">
                <a:schemeClr val="accent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26" name="Title 1">
            <a:extLst>
              <a:ext uri="{FF2B5EF4-FFF2-40B4-BE49-F238E27FC236}">
                <a16:creationId xmlns:a16="http://schemas.microsoft.com/office/drawing/2014/main" id="{C470B450-09DA-D944-2135-9A4B446EEA80}"/>
              </a:ext>
            </a:extLst>
          </p:cNvPr>
          <p:cNvSpPr txBox="1">
            <a:spLocks/>
          </p:cNvSpPr>
          <p:nvPr/>
        </p:nvSpPr>
        <p:spPr>
          <a:xfrm>
            <a:off x="1" y="55194"/>
            <a:ext cx="10106025" cy="823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Goals for the Plan</a:t>
            </a:r>
          </a:p>
        </p:txBody>
      </p:sp>
      <p:sp>
        <p:nvSpPr>
          <p:cNvPr id="5" name="TextBox 4">
            <a:extLst>
              <a:ext uri="{FF2B5EF4-FFF2-40B4-BE49-F238E27FC236}">
                <a16:creationId xmlns:a16="http://schemas.microsoft.com/office/drawing/2014/main" id="{85631AD0-A948-5F17-1842-406B5C8A7849}"/>
              </a:ext>
            </a:extLst>
          </p:cNvPr>
          <p:cNvSpPr txBox="1"/>
          <p:nvPr/>
        </p:nvSpPr>
        <p:spPr>
          <a:xfrm>
            <a:off x="0" y="1792691"/>
            <a:ext cx="12191999" cy="3631763"/>
          </a:xfrm>
          <a:prstGeom prst="rect">
            <a:avLst/>
          </a:prstGeom>
          <a:solidFill>
            <a:schemeClr val="bg1"/>
          </a:solidFill>
        </p:spPr>
        <p:txBody>
          <a:bodyPr wrap="square" rtlCol="0">
            <a:spAutoFit/>
          </a:bodyPr>
          <a:lstStyle/>
          <a:p>
            <a:pPr algn="ctr"/>
            <a:r>
              <a:rPr lang="en-US" sz="11500" dirty="0">
                <a:solidFill>
                  <a:srgbClr val="FF8200"/>
                </a:solidFill>
                <a:latin typeface="Open Sans ExtraBold" panose="020B0906030804020204" pitchFamily="34" charset="0"/>
                <a:ea typeface="Open Sans ExtraBold" panose="020B0906030804020204" pitchFamily="34" charset="0"/>
                <a:cs typeface="Open Sans ExtraBold" panose="020B0906030804020204" pitchFamily="34" charset="0"/>
              </a:rPr>
              <a:t>Full Network Map Review</a:t>
            </a:r>
          </a:p>
        </p:txBody>
      </p:sp>
    </p:spTree>
    <p:extLst>
      <p:ext uri="{BB962C8B-B14F-4D97-AF65-F5344CB8AC3E}">
        <p14:creationId xmlns:p14="http://schemas.microsoft.com/office/powerpoint/2010/main" val="4019336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8F2002-C2DA-95A7-63CF-AFB9624BC862}"/>
              </a:ext>
            </a:extLst>
          </p:cNvPr>
          <p:cNvSpPr/>
          <p:nvPr/>
        </p:nvSpPr>
        <p:spPr>
          <a:xfrm>
            <a:off x="35757" y="6250488"/>
            <a:ext cx="12156244" cy="607512"/>
          </a:xfrm>
          <a:prstGeom prst="rect">
            <a:avLst/>
          </a:prstGeom>
          <a:gradFill flip="none" rotWithShape="1">
            <a:gsLst>
              <a:gs pos="5000">
                <a:schemeClr val="bg1"/>
              </a:gs>
              <a:gs pos="25000">
                <a:schemeClr val="accent4"/>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pic>
        <p:nvPicPr>
          <p:cNvPr id="2" name="Picture 1" descr="Logo&#10;&#10;Description automatically generated">
            <a:extLst>
              <a:ext uri="{FF2B5EF4-FFF2-40B4-BE49-F238E27FC236}">
                <a16:creationId xmlns:a16="http://schemas.microsoft.com/office/drawing/2014/main" id="{82582B2C-B638-EE34-3C3B-8DEB21EAAA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6" y="6338889"/>
            <a:ext cx="855871" cy="453001"/>
          </a:xfrm>
          <a:prstGeom prst="rect">
            <a:avLst/>
          </a:prstGeom>
        </p:spPr>
      </p:pic>
      <p:sp>
        <p:nvSpPr>
          <p:cNvPr id="25" name="Rectangle 24">
            <a:extLst>
              <a:ext uri="{FF2B5EF4-FFF2-40B4-BE49-F238E27FC236}">
                <a16:creationId xmlns:a16="http://schemas.microsoft.com/office/drawing/2014/main" id="{97024498-3A0B-B9D7-90D6-2C17528DE69A}"/>
              </a:ext>
            </a:extLst>
          </p:cNvPr>
          <p:cNvSpPr/>
          <p:nvPr/>
        </p:nvSpPr>
        <p:spPr>
          <a:xfrm>
            <a:off x="0" y="1"/>
            <a:ext cx="12192000" cy="804861"/>
          </a:xfrm>
          <a:prstGeom prst="rect">
            <a:avLst/>
          </a:prstGeom>
          <a:gradFill>
            <a:gsLst>
              <a:gs pos="60000">
                <a:schemeClr val="accent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26" name="Title 1">
            <a:extLst>
              <a:ext uri="{FF2B5EF4-FFF2-40B4-BE49-F238E27FC236}">
                <a16:creationId xmlns:a16="http://schemas.microsoft.com/office/drawing/2014/main" id="{348C6EF2-3BCC-05CF-E263-E2C80A4A9BE5}"/>
              </a:ext>
            </a:extLst>
          </p:cNvPr>
          <p:cNvSpPr txBox="1">
            <a:spLocks/>
          </p:cNvSpPr>
          <p:nvPr/>
        </p:nvSpPr>
        <p:spPr>
          <a:xfrm>
            <a:off x="1" y="55194"/>
            <a:ext cx="10106025" cy="823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Full Network Review</a:t>
            </a:r>
          </a:p>
        </p:txBody>
      </p:sp>
      <p:sp>
        <p:nvSpPr>
          <p:cNvPr id="7" name="Content Placeholder 4">
            <a:extLst>
              <a:ext uri="{FF2B5EF4-FFF2-40B4-BE49-F238E27FC236}">
                <a16:creationId xmlns:a16="http://schemas.microsoft.com/office/drawing/2014/main" id="{32DAAA87-3A95-0303-8666-F9904A8A6DC2}"/>
              </a:ext>
            </a:extLst>
          </p:cNvPr>
          <p:cNvSpPr txBox="1">
            <a:spLocks/>
          </p:cNvSpPr>
          <p:nvPr/>
        </p:nvSpPr>
        <p:spPr>
          <a:xfrm>
            <a:off x="510134" y="843943"/>
            <a:ext cx="3530020" cy="1632558"/>
          </a:xfrm>
          <a:prstGeom prst="roundRect">
            <a:avLst/>
          </a:prstGeom>
          <a:solidFill>
            <a:srgbClr val="319B42"/>
          </a:solidFill>
          <a:ln w="57150">
            <a:solidFill>
              <a:srgbClr val="005EB8"/>
            </a:solid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chemeClr val="bg1"/>
                </a:solidFill>
                <a:latin typeface="Open Sans"/>
                <a:ea typeface="Open Sans"/>
                <a:cs typeface="Open Sans"/>
              </a:rPr>
              <a:t>82 Miles</a:t>
            </a:r>
            <a:endParaRPr 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400" dirty="0">
                <a:solidFill>
                  <a:schemeClr val="bg1"/>
                </a:solidFill>
                <a:latin typeface="Open Sans"/>
                <a:ea typeface="Open Sans"/>
                <a:cs typeface="Open Sans"/>
              </a:rPr>
              <a:t>of existing Recreational Trails</a:t>
            </a:r>
          </a:p>
        </p:txBody>
      </p:sp>
      <p:sp>
        <p:nvSpPr>
          <p:cNvPr id="9" name="Content Placeholder 4">
            <a:extLst>
              <a:ext uri="{FF2B5EF4-FFF2-40B4-BE49-F238E27FC236}">
                <a16:creationId xmlns:a16="http://schemas.microsoft.com/office/drawing/2014/main" id="{1F6C5520-C2B2-0210-6FB7-87C2F892D17F}"/>
              </a:ext>
            </a:extLst>
          </p:cNvPr>
          <p:cNvSpPr txBox="1">
            <a:spLocks/>
          </p:cNvSpPr>
          <p:nvPr/>
        </p:nvSpPr>
        <p:spPr>
          <a:xfrm>
            <a:off x="8151848" y="843942"/>
            <a:ext cx="3530020" cy="1632558"/>
          </a:xfrm>
          <a:prstGeom prst="roundRect">
            <a:avLst/>
          </a:prstGeom>
          <a:solidFill>
            <a:srgbClr val="FF8200"/>
          </a:solidFill>
          <a:ln w="57150">
            <a:solidFill>
              <a:srgbClr val="005EB8"/>
            </a:solidFill>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Open Sans"/>
                <a:ea typeface="Open Sans"/>
                <a:cs typeface="Open Sans"/>
              </a:rPr>
              <a:t>123 Miles</a:t>
            </a:r>
            <a:endParaRPr lang="en-US" sz="4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400" dirty="0">
                <a:solidFill>
                  <a:schemeClr val="bg1"/>
                </a:solidFill>
                <a:latin typeface="Open Sans"/>
                <a:ea typeface="Open Sans"/>
                <a:cs typeface="Open Sans"/>
              </a:rPr>
              <a:t>of existing Active Mobility Trails</a:t>
            </a:r>
          </a:p>
        </p:txBody>
      </p:sp>
      <p:sp>
        <p:nvSpPr>
          <p:cNvPr id="3" name="Content Placeholder 4">
            <a:extLst>
              <a:ext uri="{FF2B5EF4-FFF2-40B4-BE49-F238E27FC236}">
                <a16:creationId xmlns:a16="http://schemas.microsoft.com/office/drawing/2014/main" id="{FB1A422C-71D0-6E74-736A-55A4C75D001B}"/>
              </a:ext>
            </a:extLst>
          </p:cNvPr>
          <p:cNvSpPr txBox="1">
            <a:spLocks/>
          </p:cNvSpPr>
          <p:nvPr/>
        </p:nvSpPr>
        <p:spPr>
          <a:xfrm>
            <a:off x="510134" y="2777288"/>
            <a:ext cx="3530020" cy="1632558"/>
          </a:xfrm>
          <a:prstGeom prst="roundRect">
            <a:avLst/>
          </a:prstGeom>
          <a:solidFill>
            <a:srgbClr val="319B42">
              <a:alpha val="69804"/>
            </a:srgbClr>
          </a:solidFill>
          <a:ln w="76200">
            <a:solidFill>
              <a:srgbClr val="005EB8"/>
            </a:solidFill>
            <a:prstDash val="sysDash"/>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chemeClr val="bg1"/>
                </a:solidFill>
                <a:latin typeface="Open Sans"/>
                <a:ea typeface="Open Sans"/>
                <a:cs typeface="Open Sans"/>
              </a:rPr>
              <a:t>125 Miles</a:t>
            </a:r>
            <a:endParaRPr 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400" dirty="0">
                <a:solidFill>
                  <a:schemeClr val="bg1"/>
                </a:solidFill>
                <a:latin typeface="Open Sans"/>
                <a:ea typeface="Open Sans"/>
                <a:cs typeface="Open Sans"/>
              </a:rPr>
              <a:t>Planned and Proposed</a:t>
            </a:r>
          </a:p>
        </p:txBody>
      </p:sp>
      <p:sp>
        <p:nvSpPr>
          <p:cNvPr id="5" name="Content Placeholder 4">
            <a:extLst>
              <a:ext uri="{FF2B5EF4-FFF2-40B4-BE49-F238E27FC236}">
                <a16:creationId xmlns:a16="http://schemas.microsoft.com/office/drawing/2014/main" id="{570205D1-4962-9576-6847-2A7536D6144C}"/>
              </a:ext>
            </a:extLst>
          </p:cNvPr>
          <p:cNvSpPr txBox="1">
            <a:spLocks/>
          </p:cNvSpPr>
          <p:nvPr/>
        </p:nvSpPr>
        <p:spPr>
          <a:xfrm>
            <a:off x="8151848" y="2777287"/>
            <a:ext cx="3530020" cy="1632558"/>
          </a:xfrm>
          <a:prstGeom prst="roundRect">
            <a:avLst/>
          </a:prstGeom>
          <a:solidFill>
            <a:srgbClr val="FF8200">
              <a:alpha val="69804"/>
            </a:srgbClr>
          </a:solidFill>
          <a:ln w="76200">
            <a:solidFill>
              <a:srgbClr val="005EB8"/>
            </a:solidFill>
            <a:prstDash val="sysDash"/>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Open Sans"/>
                <a:ea typeface="Open Sans"/>
                <a:cs typeface="Open Sans"/>
              </a:rPr>
              <a:t>291 Miles</a:t>
            </a:r>
            <a:endParaRPr lang="en-US" sz="4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400" dirty="0">
                <a:solidFill>
                  <a:schemeClr val="bg1"/>
                </a:solidFill>
                <a:latin typeface="Open Sans"/>
                <a:ea typeface="Open Sans"/>
                <a:cs typeface="Open Sans"/>
              </a:rPr>
              <a:t>Planned and Proposed</a:t>
            </a:r>
          </a:p>
        </p:txBody>
      </p:sp>
      <p:sp>
        <p:nvSpPr>
          <p:cNvPr id="6" name="TextBox 5">
            <a:extLst>
              <a:ext uri="{FF2B5EF4-FFF2-40B4-BE49-F238E27FC236}">
                <a16:creationId xmlns:a16="http://schemas.microsoft.com/office/drawing/2014/main" id="{5192D41C-4572-6E86-DCDE-E6E2B5F84D42}"/>
              </a:ext>
            </a:extLst>
          </p:cNvPr>
          <p:cNvSpPr txBox="1"/>
          <p:nvPr/>
        </p:nvSpPr>
        <p:spPr>
          <a:xfrm>
            <a:off x="431019" y="4782144"/>
            <a:ext cx="3688249" cy="923330"/>
          </a:xfrm>
          <a:prstGeom prst="rect">
            <a:avLst/>
          </a:prstGeom>
          <a:noFill/>
        </p:spPr>
        <p:txBody>
          <a:bodyPr wrap="square" rtlCol="0">
            <a:spAutoFit/>
          </a:bodyPr>
          <a:lstStyle/>
          <a:p>
            <a:r>
              <a:rPr lang="en-US" sz="5400" dirty="0">
                <a:solidFill>
                  <a:srgbClr val="005EB8"/>
                </a:solidFill>
                <a:latin typeface="Open Sans ExtraBold" panose="020B0906030804020204" pitchFamily="34" charset="0"/>
                <a:ea typeface="Open Sans ExtraBold" panose="020B0906030804020204" pitchFamily="34" charset="0"/>
                <a:cs typeface="Open Sans ExtraBold" panose="020B0906030804020204" pitchFamily="34" charset="0"/>
              </a:rPr>
              <a:t>207 Miles</a:t>
            </a:r>
          </a:p>
        </p:txBody>
      </p:sp>
      <p:sp>
        <p:nvSpPr>
          <p:cNvPr id="8" name="TextBox 7">
            <a:extLst>
              <a:ext uri="{FF2B5EF4-FFF2-40B4-BE49-F238E27FC236}">
                <a16:creationId xmlns:a16="http://schemas.microsoft.com/office/drawing/2014/main" id="{0204E512-DE42-78E6-DA5A-7239ED3300CC}"/>
              </a:ext>
            </a:extLst>
          </p:cNvPr>
          <p:cNvSpPr txBox="1"/>
          <p:nvPr/>
        </p:nvSpPr>
        <p:spPr>
          <a:xfrm>
            <a:off x="8072733" y="4782144"/>
            <a:ext cx="3688249" cy="923330"/>
          </a:xfrm>
          <a:prstGeom prst="rect">
            <a:avLst/>
          </a:prstGeom>
          <a:noFill/>
        </p:spPr>
        <p:txBody>
          <a:bodyPr wrap="square" rtlCol="0">
            <a:spAutoFit/>
          </a:bodyPr>
          <a:lstStyle/>
          <a:p>
            <a:r>
              <a:rPr lang="en-US" sz="5400" dirty="0">
                <a:solidFill>
                  <a:srgbClr val="005EB8"/>
                </a:solidFill>
                <a:latin typeface="Open Sans ExtraBold" panose="020B0906030804020204" pitchFamily="34" charset="0"/>
                <a:ea typeface="Open Sans ExtraBold" panose="020B0906030804020204" pitchFamily="34" charset="0"/>
                <a:cs typeface="Open Sans ExtraBold" panose="020B0906030804020204" pitchFamily="34" charset="0"/>
              </a:rPr>
              <a:t>414 Miles</a:t>
            </a:r>
          </a:p>
        </p:txBody>
      </p:sp>
      <p:sp>
        <p:nvSpPr>
          <p:cNvPr id="10" name="TextBox 9">
            <a:extLst>
              <a:ext uri="{FF2B5EF4-FFF2-40B4-BE49-F238E27FC236}">
                <a16:creationId xmlns:a16="http://schemas.microsoft.com/office/drawing/2014/main" id="{3D87E8FB-EF77-DA59-F9B9-904D11430104}"/>
              </a:ext>
            </a:extLst>
          </p:cNvPr>
          <p:cNvSpPr txBox="1"/>
          <p:nvPr/>
        </p:nvSpPr>
        <p:spPr>
          <a:xfrm>
            <a:off x="4483492" y="5623823"/>
            <a:ext cx="3225014" cy="584775"/>
          </a:xfrm>
          <a:prstGeom prst="rect">
            <a:avLst/>
          </a:prstGeom>
          <a:noFill/>
        </p:spPr>
        <p:txBody>
          <a:bodyPr wrap="square" rtlCol="0">
            <a:spAutoFit/>
          </a:bodyPr>
          <a:lstStyle/>
          <a:p>
            <a:r>
              <a:rPr lang="en-US" sz="3200" dirty="0">
                <a:solidFill>
                  <a:srgbClr val="005EB8"/>
                </a:solidFill>
                <a:latin typeface="Open Sans SemiBold" panose="020B0706030804020204" pitchFamily="34" charset="0"/>
                <a:ea typeface="Open Sans SemiBold" panose="020B0706030804020204" pitchFamily="34" charset="0"/>
                <a:cs typeface="Open Sans SemiBold" panose="020B0706030804020204" pitchFamily="34" charset="0"/>
              </a:rPr>
              <a:t>At full build out</a:t>
            </a:r>
          </a:p>
        </p:txBody>
      </p:sp>
      <p:sp>
        <p:nvSpPr>
          <p:cNvPr id="11" name="Content Placeholder 4">
            <a:extLst>
              <a:ext uri="{FF2B5EF4-FFF2-40B4-BE49-F238E27FC236}">
                <a16:creationId xmlns:a16="http://schemas.microsoft.com/office/drawing/2014/main" id="{92EA1281-A41F-C40B-324B-D6DC6979F24B}"/>
              </a:ext>
            </a:extLst>
          </p:cNvPr>
          <p:cNvSpPr txBox="1">
            <a:spLocks/>
          </p:cNvSpPr>
          <p:nvPr/>
        </p:nvSpPr>
        <p:spPr>
          <a:xfrm>
            <a:off x="4348868" y="2792294"/>
            <a:ext cx="3530020" cy="1632558"/>
          </a:xfrm>
          <a:prstGeom prst="roundRect">
            <a:avLst/>
          </a:prstGeom>
          <a:solidFill>
            <a:srgbClr val="71C5E8">
              <a:alpha val="69804"/>
            </a:srgbClr>
          </a:solidFill>
          <a:ln w="76200">
            <a:solidFill>
              <a:srgbClr val="005EB8"/>
            </a:solidFill>
            <a:prstDash val="sysDash"/>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chemeClr val="bg1"/>
                </a:solidFill>
                <a:latin typeface="Open Sans"/>
                <a:ea typeface="Open Sans"/>
                <a:cs typeface="Open Sans"/>
              </a:rPr>
              <a:t>14</a:t>
            </a:r>
            <a:endParaRPr 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400" dirty="0">
                <a:solidFill>
                  <a:schemeClr val="bg1"/>
                </a:solidFill>
                <a:latin typeface="Open Sans"/>
                <a:ea typeface="Open Sans"/>
                <a:cs typeface="Open Sans"/>
              </a:rPr>
              <a:t>Planned and Proposed Launches</a:t>
            </a:r>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Content Placeholder 4">
            <a:extLst>
              <a:ext uri="{FF2B5EF4-FFF2-40B4-BE49-F238E27FC236}">
                <a16:creationId xmlns:a16="http://schemas.microsoft.com/office/drawing/2014/main" id="{1FCCE1B6-9B63-DA02-D26C-3DAB087C65DF}"/>
              </a:ext>
            </a:extLst>
          </p:cNvPr>
          <p:cNvSpPr txBox="1">
            <a:spLocks/>
          </p:cNvSpPr>
          <p:nvPr/>
        </p:nvSpPr>
        <p:spPr>
          <a:xfrm>
            <a:off x="4348868" y="860055"/>
            <a:ext cx="3530020" cy="1632558"/>
          </a:xfrm>
          <a:prstGeom prst="roundRect">
            <a:avLst/>
          </a:prstGeom>
          <a:solidFill>
            <a:srgbClr val="71C5E8"/>
          </a:solidFill>
          <a:ln w="57150">
            <a:solidFill>
              <a:srgbClr val="005EB8"/>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a:p>
            <a:pPr marL="0" indent="0" algn="ctr">
              <a:buNone/>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Existing Launches</a:t>
            </a:r>
          </a:p>
        </p:txBody>
      </p:sp>
      <p:sp>
        <p:nvSpPr>
          <p:cNvPr id="14" name="TextBox 13">
            <a:extLst>
              <a:ext uri="{FF2B5EF4-FFF2-40B4-BE49-F238E27FC236}">
                <a16:creationId xmlns:a16="http://schemas.microsoft.com/office/drawing/2014/main" id="{E87E859B-05DD-0557-94A0-4B4182E55ABE}"/>
              </a:ext>
            </a:extLst>
          </p:cNvPr>
          <p:cNvSpPr txBox="1"/>
          <p:nvPr/>
        </p:nvSpPr>
        <p:spPr>
          <a:xfrm>
            <a:off x="3874475" y="4846790"/>
            <a:ext cx="4443047" cy="769441"/>
          </a:xfrm>
          <a:prstGeom prst="rect">
            <a:avLst/>
          </a:prstGeom>
          <a:noFill/>
        </p:spPr>
        <p:txBody>
          <a:bodyPr wrap="square" rtlCol="0">
            <a:spAutoFit/>
          </a:bodyPr>
          <a:lstStyle/>
          <a:p>
            <a:pPr algn="ctr"/>
            <a:r>
              <a:rPr lang="en-US" sz="4400" dirty="0">
                <a:solidFill>
                  <a:srgbClr val="005EB8"/>
                </a:solidFill>
                <a:latin typeface="Open Sans ExtraBold" panose="020B0906030804020204" pitchFamily="34" charset="0"/>
                <a:ea typeface="Open Sans ExtraBold" panose="020B0906030804020204" pitchFamily="34" charset="0"/>
                <a:cs typeface="Open Sans ExtraBold" panose="020B0906030804020204" pitchFamily="34" charset="0"/>
              </a:rPr>
              <a:t>19 Launches</a:t>
            </a:r>
          </a:p>
        </p:txBody>
      </p:sp>
    </p:spTree>
    <p:extLst>
      <p:ext uri="{BB962C8B-B14F-4D97-AF65-F5344CB8AC3E}">
        <p14:creationId xmlns:p14="http://schemas.microsoft.com/office/powerpoint/2010/main" val="188935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8" grpId="0"/>
      <p:bldP spid="10" grpId="0"/>
      <p:bldP spid="11"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3763D1-E8B6-6012-AF8B-1C8A718D85C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6A66B81-50A5-B0D3-D7CE-663FAF9AD7B5}"/>
              </a:ext>
            </a:extLst>
          </p:cNvPr>
          <p:cNvSpPr/>
          <p:nvPr/>
        </p:nvSpPr>
        <p:spPr>
          <a:xfrm>
            <a:off x="35757" y="6250488"/>
            <a:ext cx="12156244" cy="607512"/>
          </a:xfrm>
          <a:prstGeom prst="rect">
            <a:avLst/>
          </a:prstGeom>
          <a:gradFill flip="none" rotWithShape="1">
            <a:gsLst>
              <a:gs pos="5000">
                <a:schemeClr val="bg1"/>
              </a:gs>
              <a:gs pos="25000">
                <a:schemeClr val="accent4"/>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pic>
        <p:nvPicPr>
          <p:cNvPr id="2" name="Picture 1" descr="Logo&#10;&#10;Description automatically generated">
            <a:extLst>
              <a:ext uri="{FF2B5EF4-FFF2-40B4-BE49-F238E27FC236}">
                <a16:creationId xmlns:a16="http://schemas.microsoft.com/office/drawing/2014/main" id="{38755CEF-5252-31DA-F09D-1F050E1AA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6" y="6338889"/>
            <a:ext cx="855871" cy="453001"/>
          </a:xfrm>
          <a:prstGeom prst="rect">
            <a:avLst/>
          </a:prstGeom>
        </p:spPr>
      </p:pic>
      <p:sp>
        <p:nvSpPr>
          <p:cNvPr id="3" name="Content Placeholder 4">
            <a:extLst>
              <a:ext uri="{FF2B5EF4-FFF2-40B4-BE49-F238E27FC236}">
                <a16:creationId xmlns:a16="http://schemas.microsoft.com/office/drawing/2014/main" id="{8AA485C0-38DC-7C55-3DC2-1FB4A70B8244}"/>
              </a:ext>
            </a:extLst>
          </p:cNvPr>
          <p:cNvSpPr txBox="1">
            <a:spLocks/>
          </p:cNvSpPr>
          <p:nvPr/>
        </p:nvSpPr>
        <p:spPr>
          <a:xfrm>
            <a:off x="1464249" y="1241676"/>
            <a:ext cx="3530020" cy="2417255"/>
          </a:xfrm>
          <a:prstGeom prst="roundRect">
            <a:avLst/>
          </a:prstGeom>
          <a:solidFill>
            <a:srgbClr val="0062BF"/>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a:solidFill>
                  <a:schemeClr val="bg1"/>
                </a:solidFill>
                <a:latin typeface="Open Sans" panose="020B0606030504020204" pitchFamily="34" charset="0"/>
                <a:ea typeface="Open Sans" panose="020B0606030504020204" pitchFamily="34" charset="0"/>
                <a:cs typeface="Open Sans" panose="020B0606030504020204" pitchFamily="34" charset="0"/>
              </a:rPr>
              <a:t>Identify Gaps</a:t>
            </a:r>
          </a:p>
          <a:p>
            <a:pPr marL="0" indent="0" algn="ctr">
              <a:buNone/>
            </a:pPr>
            <a:r>
              <a:rPr lang="en-US" sz="2000" i="1">
                <a:solidFill>
                  <a:schemeClr val="bg1"/>
                </a:solidFill>
                <a:latin typeface="Open Sans" panose="020B0606030504020204" pitchFamily="34" charset="0"/>
                <a:ea typeface="Open Sans" panose="020B0606030504020204" pitchFamily="34" charset="0"/>
                <a:cs typeface="Open Sans" panose="020B0606030504020204" pitchFamily="34" charset="0"/>
              </a:rPr>
              <a:t>Where are the planned and proposed segments on the map?</a:t>
            </a:r>
          </a:p>
        </p:txBody>
      </p:sp>
      <p:sp>
        <p:nvSpPr>
          <p:cNvPr id="6" name="Content Placeholder 4">
            <a:extLst>
              <a:ext uri="{FF2B5EF4-FFF2-40B4-BE49-F238E27FC236}">
                <a16:creationId xmlns:a16="http://schemas.microsoft.com/office/drawing/2014/main" id="{0B19900F-40F6-6D4A-79E8-23FFDA4D0134}"/>
              </a:ext>
            </a:extLst>
          </p:cNvPr>
          <p:cNvSpPr txBox="1">
            <a:spLocks/>
          </p:cNvSpPr>
          <p:nvPr/>
        </p:nvSpPr>
        <p:spPr>
          <a:xfrm>
            <a:off x="7070551" y="1241677"/>
            <a:ext cx="3867118" cy="2417254"/>
          </a:xfrm>
          <a:prstGeom prst="roundRect">
            <a:avLst/>
          </a:prstGeom>
          <a:solidFill>
            <a:srgbClr val="0062BF"/>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a:solidFill>
                  <a:schemeClr val="bg1"/>
                </a:solidFill>
                <a:latin typeface="Open Sans" panose="020B0606030504020204" pitchFamily="34" charset="0"/>
                <a:ea typeface="Open Sans" panose="020B0606030504020204" pitchFamily="34" charset="0"/>
                <a:cs typeface="Open Sans" panose="020B0606030504020204" pitchFamily="34" charset="0"/>
              </a:rPr>
              <a:t>Prioritize Gaps</a:t>
            </a:r>
          </a:p>
          <a:p>
            <a:pPr marL="0" indent="0" algn="ctr">
              <a:buNone/>
            </a:pPr>
            <a:r>
              <a:rPr lang="en-US" sz="2000" i="1">
                <a:solidFill>
                  <a:schemeClr val="bg1"/>
                </a:solidFill>
                <a:latin typeface="Open Sans" panose="020B0606030504020204" pitchFamily="34" charset="0"/>
                <a:ea typeface="Open Sans" panose="020B0606030504020204" pitchFamily="34" charset="0"/>
                <a:cs typeface="Open Sans" panose="020B0606030504020204" pitchFamily="34" charset="0"/>
              </a:rPr>
              <a:t>Which segments should be funded first?</a:t>
            </a:r>
          </a:p>
        </p:txBody>
      </p:sp>
      <p:sp>
        <p:nvSpPr>
          <p:cNvPr id="7" name="Content Placeholder 4">
            <a:extLst>
              <a:ext uri="{FF2B5EF4-FFF2-40B4-BE49-F238E27FC236}">
                <a16:creationId xmlns:a16="http://schemas.microsoft.com/office/drawing/2014/main" id="{AA45C266-6429-7551-1337-18FEC55B2231}"/>
              </a:ext>
            </a:extLst>
          </p:cNvPr>
          <p:cNvSpPr txBox="1">
            <a:spLocks/>
          </p:cNvSpPr>
          <p:nvPr/>
        </p:nvSpPr>
        <p:spPr>
          <a:xfrm>
            <a:off x="378488" y="3990903"/>
            <a:ext cx="3365359" cy="2243138"/>
          </a:xfrm>
          <a:prstGeom prst="roundRect">
            <a:avLst/>
          </a:prstGeom>
          <a:solidFill>
            <a:schemeClr val="accent5"/>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Open Sans" panose="020B0606030504020204" pitchFamily="34" charset="0"/>
                <a:ea typeface="Open Sans" panose="020B0606030504020204" pitchFamily="34" charset="0"/>
                <a:cs typeface="Open Sans" panose="020B0606030504020204" pitchFamily="34" charset="0"/>
              </a:rPr>
              <a:t>Update and Evaluate</a:t>
            </a:r>
          </a:p>
          <a:p>
            <a:pPr marL="0" indent="0" algn="ctr">
              <a:spcBef>
                <a:spcPts val="600"/>
              </a:spcBef>
              <a:buNone/>
            </a:pPr>
            <a:r>
              <a:rPr lang="en-US" sz="1600" i="1">
                <a:latin typeface="Open Sans" panose="020B0606030504020204" pitchFamily="34" charset="0"/>
                <a:ea typeface="Open Sans" panose="020B0606030504020204" pitchFamily="34" charset="0"/>
                <a:cs typeface="Open Sans" panose="020B0606030504020204" pitchFamily="34" charset="0"/>
              </a:rPr>
              <a:t>Trail Mileage</a:t>
            </a:r>
          </a:p>
          <a:p>
            <a:pPr marL="0" indent="0" algn="ctr">
              <a:spcBef>
                <a:spcPts val="600"/>
              </a:spcBef>
              <a:buNone/>
            </a:pPr>
            <a:r>
              <a:rPr lang="en-US" sz="1600" i="1" err="1">
                <a:latin typeface="Open Sans" panose="020B0606030504020204" pitchFamily="34" charset="0"/>
                <a:ea typeface="Open Sans" panose="020B0606030504020204" pitchFamily="34" charset="0"/>
                <a:cs typeface="Open Sans" panose="020B0606030504020204" pitchFamily="34" charset="0"/>
              </a:rPr>
              <a:t>Blueways</a:t>
            </a:r>
            <a:endParaRPr lang="en-US" sz="1600" i="1">
              <a:latin typeface="Open Sans" panose="020B0606030504020204" pitchFamily="34" charset="0"/>
              <a:ea typeface="Open Sans" panose="020B0606030504020204" pitchFamily="34" charset="0"/>
              <a:cs typeface="Open Sans" panose="020B0606030504020204" pitchFamily="34" charset="0"/>
            </a:endParaRPr>
          </a:p>
          <a:p>
            <a:pPr marL="0" indent="0" algn="ctr">
              <a:spcBef>
                <a:spcPts val="600"/>
              </a:spcBef>
              <a:buNone/>
            </a:pPr>
            <a:r>
              <a:rPr lang="en-US" sz="1600" i="1">
                <a:latin typeface="Open Sans" panose="020B0606030504020204" pitchFamily="34" charset="0"/>
                <a:ea typeface="Open Sans" panose="020B0606030504020204" pitchFamily="34" charset="0"/>
                <a:cs typeface="Open Sans" panose="020B0606030504020204" pitchFamily="34" charset="0"/>
              </a:rPr>
              <a:t>Interjurisdictional Connections</a:t>
            </a:r>
          </a:p>
          <a:p>
            <a:pPr marL="0" indent="0" algn="ctr">
              <a:spcBef>
                <a:spcPts val="600"/>
              </a:spcBef>
              <a:buNone/>
            </a:pPr>
            <a:r>
              <a:rPr lang="en-US" sz="1600" i="1">
                <a:latin typeface="Open Sans" panose="020B0606030504020204" pitchFamily="34" charset="0"/>
                <a:ea typeface="Open Sans" panose="020B0606030504020204" pitchFamily="34" charset="0"/>
                <a:cs typeface="Open Sans" panose="020B0606030504020204" pitchFamily="34" charset="0"/>
              </a:rPr>
              <a:t>Bicycle Routes</a:t>
            </a:r>
          </a:p>
          <a:p>
            <a:pPr marL="0" indent="0" algn="ctr">
              <a:spcBef>
                <a:spcPts val="600"/>
              </a:spcBef>
              <a:buNone/>
            </a:pPr>
            <a:r>
              <a:rPr lang="en-US" sz="1600" i="1">
                <a:latin typeface="Open Sans" panose="020B0606030504020204" pitchFamily="34" charset="0"/>
                <a:ea typeface="Open Sans" panose="020B0606030504020204" pitchFamily="34" charset="0"/>
                <a:cs typeface="Open Sans" panose="020B0606030504020204" pitchFamily="34" charset="0"/>
              </a:rPr>
              <a:t>Equestrian Trails</a:t>
            </a:r>
          </a:p>
        </p:txBody>
      </p:sp>
      <p:sp>
        <p:nvSpPr>
          <p:cNvPr id="8" name="Content Placeholder 4">
            <a:extLst>
              <a:ext uri="{FF2B5EF4-FFF2-40B4-BE49-F238E27FC236}">
                <a16:creationId xmlns:a16="http://schemas.microsoft.com/office/drawing/2014/main" id="{2323F63F-8BF6-033B-DEE2-52A6DB34B2B3}"/>
              </a:ext>
            </a:extLst>
          </p:cNvPr>
          <p:cNvSpPr txBox="1">
            <a:spLocks/>
          </p:cNvSpPr>
          <p:nvPr/>
        </p:nvSpPr>
        <p:spPr>
          <a:xfrm>
            <a:off x="4429283" y="4022351"/>
            <a:ext cx="3238186" cy="2169743"/>
          </a:xfrm>
          <a:prstGeom prst="roundRect">
            <a:avLst/>
          </a:prstGeom>
          <a:solidFill>
            <a:schemeClr val="accent5"/>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Open Sans" panose="020B0606030504020204" pitchFamily="34" charset="0"/>
                <a:ea typeface="Open Sans" panose="020B0606030504020204" pitchFamily="34" charset="0"/>
                <a:cs typeface="Open Sans" panose="020B0606030504020204" pitchFamily="34" charset="0"/>
              </a:rPr>
              <a:t>Cost Estimation</a:t>
            </a:r>
          </a:p>
          <a:p>
            <a:pPr marL="0" indent="0" algn="ctr">
              <a:buNone/>
            </a:pPr>
            <a:r>
              <a:rPr lang="en-US" sz="1600" i="1">
                <a:latin typeface="Open Sans" panose="020B0606030504020204" pitchFamily="34" charset="0"/>
                <a:ea typeface="Open Sans" panose="020B0606030504020204" pitchFamily="34" charset="0"/>
                <a:cs typeface="Open Sans" panose="020B0606030504020204" pitchFamily="34" charset="0"/>
              </a:rPr>
              <a:t>Develop high level cost estimates for surface types and potentially individual projects</a:t>
            </a:r>
          </a:p>
          <a:p>
            <a:pPr marL="0" indent="0" algn="ctr">
              <a:buNone/>
            </a:pPr>
            <a:r>
              <a:rPr lang="en-US">
                <a:latin typeface="Open Sans" panose="020B0606030504020204" pitchFamily="34" charset="0"/>
                <a:ea typeface="Open Sans" panose="020B0606030504020204" pitchFamily="34" charset="0"/>
                <a:cs typeface="Open Sans" panose="020B0606030504020204" pitchFamily="34" charset="0"/>
              </a:rPr>
              <a:t>(CIP)</a:t>
            </a:r>
            <a:endParaRPr lang="en-US" sz="3200">
              <a:latin typeface="Open Sans" panose="020B0606030504020204" pitchFamily="34" charset="0"/>
              <a:ea typeface="Open Sans" panose="020B0606030504020204" pitchFamily="34" charset="0"/>
              <a:cs typeface="Open Sans" panose="020B0606030504020204" pitchFamily="34" charset="0"/>
            </a:endParaRPr>
          </a:p>
        </p:txBody>
      </p:sp>
      <p:sp>
        <p:nvSpPr>
          <p:cNvPr id="9" name="Content Placeholder 4">
            <a:extLst>
              <a:ext uri="{FF2B5EF4-FFF2-40B4-BE49-F238E27FC236}">
                <a16:creationId xmlns:a16="http://schemas.microsoft.com/office/drawing/2014/main" id="{5A40BE5F-148A-0EEA-F14F-3230645B3AC1}"/>
              </a:ext>
            </a:extLst>
          </p:cNvPr>
          <p:cNvSpPr txBox="1">
            <a:spLocks/>
          </p:cNvSpPr>
          <p:nvPr/>
        </p:nvSpPr>
        <p:spPr>
          <a:xfrm>
            <a:off x="8244954" y="4022350"/>
            <a:ext cx="3435730" cy="2169742"/>
          </a:xfrm>
          <a:prstGeom prst="roundRect">
            <a:avLst/>
          </a:prstGeom>
          <a:solidFill>
            <a:schemeClr val="accent5"/>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latin typeface="Open Sans" panose="020B0606030504020204" pitchFamily="34" charset="0"/>
                <a:ea typeface="Open Sans" panose="020B0606030504020204" pitchFamily="34" charset="0"/>
                <a:cs typeface="Open Sans" panose="020B0606030504020204" pitchFamily="34" charset="0"/>
              </a:rPr>
              <a:t>Maintenance Needs</a:t>
            </a:r>
          </a:p>
          <a:p>
            <a:pPr marL="0" indent="0" algn="ctr">
              <a:buNone/>
            </a:pPr>
            <a:r>
              <a:rPr lang="en-US" sz="1600" i="1">
                <a:latin typeface="Open Sans" panose="020B0606030504020204" pitchFamily="34" charset="0"/>
                <a:ea typeface="Open Sans" panose="020B0606030504020204" pitchFamily="34" charset="0"/>
                <a:cs typeface="Open Sans" panose="020B0606030504020204" pitchFamily="34" charset="0"/>
              </a:rPr>
              <a:t>Identify maintenance costs/projects to feed the CMP</a:t>
            </a:r>
          </a:p>
          <a:p>
            <a:pPr marL="0" indent="0" algn="ctr">
              <a:buNone/>
            </a:pPr>
            <a:r>
              <a:rPr lang="en-US">
                <a:latin typeface="Open Sans" panose="020B0606030504020204" pitchFamily="34" charset="0"/>
                <a:ea typeface="Open Sans" panose="020B0606030504020204" pitchFamily="34" charset="0"/>
                <a:cs typeface="Open Sans" panose="020B0606030504020204" pitchFamily="34" charset="0"/>
              </a:rPr>
              <a:t>(CMP)</a:t>
            </a:r>
            <a:endParaRPr lang="en-US" sz="6000">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161A362C-9B91-47CB-CE49-2616BFF5E349}"/>
              </a:ext>
            </a:extLst>
          </p:cNvPr>
          <p:cNvSpPr/>
          <p:nvPr/>
        </p:nvSpPr>
        <p:spPr>
          <a:xfrm>
            <a:off x="0" y="1"/>
            <a:ext cx="12192000" cy="804861"/>
          </a:xfrm>
          <a:prstGeom prst="rect">
            <a:avLst/>
          </a:prstGeom>
          <a:gradFill>
            <a:gsLst>
              <a:gs pos="70000">
                <a:schemeClr val="accent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26" name="Title 1">
            <a:extLst>
              <a:ext uri="{FF2B5EF4-FFF2-40B4-BE49-F238E27FC236}">
                <a16:creationId xmlns:a16="http://schemas.microsoft.com/office/drawing/2014/main" id="{D3FDD9FB-2DDF-605A-E8C2-1D7EFA920567}"/>
              </a:ext>
            </a:extLst>
          </p:cNvPr>
          <p:cNvSpPr txBox="1">
            <a:spLocks/>
          </p:cNvSpPr>
          <p:nvPr/>
        </p:nvSpPr>
        <p:spPr>
          <a:xfrm>
            <a:off x="1" y="55194"/>
            <a:ext cx="10106025" cy="8230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Goals for the Countywide Trails Master Plan</a:t>
            </a:r>
          </a:p>
        </p:txBody>
      </p:sp>
    </p:spTree>
    <p:extLst>
      <p:ext uri="{BB962C8B-B14F-4D97-AF65-F5344CB8AC3E}">
        <p14:creationId xmlns:p14="http://schemas.microsoft.com/office/powerpoint/2010/main" val="1931948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A8641-5BB6-AEDC-ED36-9A227B7FB1FE}"/>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A2B0FC3-87A4-A697-2CDE-7CC087A1A763}"/>
              </a:ext>
            </a:extLst>
          </p:cNvPr>
          <p:cNvSpPr/>
          <p:nvPr/>
        </p:nvSpPr>
        <p:spPr>
          <a:xfrm>
            <a:off x="319845" y="1767528"/>
            <a:ext cx="3681327" cy="3338825"/>
          </a:xfrm>
          <a:prstGeom prst="roundRect">
            <a:avLst/>
          </a:prstGeom>
          <a:solidFill>
            <a:srgbClr val="71C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5" name="Title 1">
            <a:extLst>
              <a:ext uri="{FF2B5EF4-FFF2-40B4-BE49-F238E27FC236}">
                <a16:creationId xmlns:a16="http://schemas.microsoft.com/office/drawing/2014/main" id="{346FE85A-3F89-ADF7-E1AC-0132935FE412}"/>
              </a:ext>
            </a:extLst>
          </p:cNvPr>
          <p:cNvSpPr txBox="1">
            <a:spLocks/>
          </p:cNvSpPr>
          <p:nvPr/>
        </p:nvSpPr>
        <p:spPr>
          <a:xfrm>
            <a:off x="182542" y="190599"/>
            <a:ext cx="3955935" cy="138227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a:solidFill>
                  <a:srgbClr val="319B42"/>
                </a:solidFill>
                <a:latin typeface="Open Sans ExtraBold" panose="020B0906030804020204" pitchFamily="34" charset="0"/>
                <a:ea typeface="Open Sans ExtraBold" panose="020B0906030804020204" pitchFamily="34" charset="0"/>
                <a:cs typeface="Open Sans ExtraBold" panose="020B0906030804020204" pitchFamily="34" charset="0"/>
              </a:rPr>
              <a:t>Final Questions</a:t>
            </a:r>
          </a:p>
        </p:txBody>
      </p:sp>
      <p:sp>
        <p:nvSpPr>
          <p:cNvPr id="7" name="Speech Bubble: Rectangle 6">
            <a:extLst>
              <a:ext uri="{FF2B5EF4-FFF2-40B4-BE49-F238E27FC236}">
                <a16:creationId xmlns:a16="http://schemas.microsoft.com/office/drawing/2014/main" id="{A573F5FF-6372-29F1-F746-D5F05B4F1FA6}"/>
              </a:ext>
            </a:extLst>
          </p:cNvPr>
          <p:cNvSpPr/>
          <p:nvPr/>
        </p:nvSpPr>
        <p:spPr>
          <a:xfrm>
            <a:off x="1487650" y="3834067"/>
            <a:ext cx="1453019" cy="920902"/>
          </a:xfrm>
          <a:prstGeom prst="wedgeRectCallout">
            <a:avLst>
              <a:gd name="adj1" fmla="val -23913"/>
              <a:gd name="adj2" fmla="val 798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a:latin typeface="Open Sans ExtraBold" panose="020B0906030804020204" pitchFamily="34" charset="0"/>
                <a:ea typeface="Open Sans ExtraBold" panose="020B0906030804020204" pitchFamily="34" charset="0"/>
                <a:cs typeface="Open Sans ExtraBold" panose="020B0906030804020204" pitchFamily="34" charset="0"/>
              </a:rPr>
              <a:t>?</a:t>
            </a:r>
          </a:p>
        </p:txBody>
      </p:sp>
      <p:sp>
        <p:nvSpPr>
          <p:cNvPr id="36" name="TextBox 35">
            <a:extLst>
              <a:ext uri="{FF2B5EF4-FFF2-40B4-BE49-F238E27FC236}">
                <a16:creationId xmlns:a16="http://schemas.microsoft.com/office/drawing/2014/main" id="{80CE33A6-5770-8309-079F-B30799D8FFDC}"/>
              </a:ext>
            </a:extLst>
          </p:cNvPr>
          <p:cNvSpPr txBox="1"/>
          <p:nvPr/>
        </p:nvSpPr>
        <p:spPr>
          <a:xfrm>
            <a:off x="466544" y="1886702"/>
            <a:ext cx="3492981" cy="1938992"/>
          </a:xfrm>
          <a:prstGeom prst="rect">
            <a:avLst/>
          </a:prstGeom>
          <a:noFill/>
        </p:spPr>
        <p:txBody>
          <a:bodyPr wrap="square" lIns="91440" tIns="45720" rIns="91440" bIns="45720" rtlCol="0" anchor="t">
            <a:spAutoFit/>
          </a:bodyPr>
          <a:lstStyle/>
          <a:p>
            <a:pPr algn="ctr"/>
            <a:r>
              <a:rPr lang="en-US" sz="2400">
                <a:latin typeface="Open Sans SemiBold"/>
                <a:ea typeface="Open Sans SemiBold"/>
                <a:cs typeface="Open Sans SemiBold"/>
              </a:rPr>
              <a:t>Use sticky notes to “Help Us” </a:t>
            </a:r>
            <a:endParaRPr lang="en-US" sz="2400" i="1">
              <a:latin typeface="Open Sans SemiBold"/>
              <a:ea typeface="Open Sans SemiBold"/>
              <a:cs typeface="Open Sans SemiBold"/>
            </a:endParaRPr>
          </a:p>
          <a:p>
            <a:pPr algn="ctr"/>
            <a:r>
              <a:rPr lang="en-US" sz="2400">
                <a:latin typeface="Open Sans SemiBold"/>
                <a:ea typeface="Open Sans SemiBold"/>
                <a:cs typeface="Open Sans SemiBold"/>
              </a:rPr>
              <a:t>Please provide feedback to questions on the back wall</a:t>
            </a:r>
            <a:endParaRPr lang="en-US" sz="2400" i="1">
              <a:latin typeface="Open Sans SemiBold"/>
              <a:ea typeface="Open Sans SemiBold"/>
              <a:cs typeface="Open Sans SemiBold"/>
            </a:endParaRPr>
          </a:p>
        </p:txBody>
      </p:sp>
      <p:pic>
        <p:nvPicPr>
          <p:cNvPr id="44" name="Picture 43" descr="Text&#10;&#10;Description automatically generated">
            <a:extLst>
              <a:ext uri="{FF2B5EF4-FFF2-40B4-BE49-F238E27FC236}">
                <a16:creationId xmlns:a16="http://schemas.microsoft.com/office/drawing/2014/main" id="{EE8B2F41-0086-E852-247C-B71557839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039" y="5608132"/>
            <a:ext cx="7479923" cy="1239473"/>
          </a:xfrm>
          <a:prstGeom prst="rect">
            <a:avLst/>
          </a:prstGeom>
        </p:spPr>
      </p:pic>
      <p:sp>
        <p:nvSpPr>
          <p:cNvPr id="2" name="Title 1">
            <a:extLst>
              <a:ext uri="{FF2B5EF4-FFF2-40B4-BE49-F238E27FC236}">
                <a16:creationId xmlns:a16="http://schemas.microsoft.com/office/drawing/2014/main" id="{5890BF02-6612-9389-6FC2-06D63AFE24F7}"/>
              </a:ext>
            </a:extLst>
          </p:cNvPr>
          <p:cNvSpPr txBox="1">
            <a:spLocks/>
          </p:cNvSpPr>
          <p:nvPr/>
        </p:nvSpPr>
        <p:spPr>
          <a:xfrm>
            <a:off x="4118032" y="190599"/>
            <a:ext cx="3955935" cy="138227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a:solidFill>
                  <a:srgbClr val="319B42"/>
                </a:solidFill>
                <a:latin typeface="Open Sans ExtraBold" panose="020B0906030804020204" pitchFamily="34" charset="0"/>
                <a:ea typeface="Open Sans ExtraBold" panose="020B0906030804020204" pitchFamily="34" charset="0"/>
                <a:cs typeface="Open Sans ExtraBold" panose="020B0906030804020204" pitchFamily="34" charset="0"/>
              </a:rPr>
              <a:t>Stay Informed</a:t>
            </a:r>
          </a:p>
        </p:txBody>
      </p:sp>
      <p:sp>
        <p:nvSpPr>
          <p:cNvPr id="3" name="Rectangle: Rounded Corners 2">
            <a:extLst>
              <a:ext uri="{FF2B5EF4-FFF2-40B4-BE49-F238E27FC236}">
                <a16:creationId xmlns:a16="http://schemas.microsoft.com/office/drawing/2014/main" id="{37CB2999-5A55-EB72-5B8B-FAE4AF0CBF0B}"/>
              </a:ext>
            </a:extLst>
          </p:cNvPr>
          <p:cNvSpPr/>
          <p:nvPr/>
        </p:nvSpPr>
        <p:spPr>
          <a:xfrm>
            <a:off x="4255335" y="1759587"/>
            <a:ext cx="3681327" cy="3338825"/>
          </a:xfrm>
          <a:prstGeom prst="roundRect">
            <a:avLst/>
          </a:prstGeom>
          <a:solidFill>
            <a:srgbClr val="71C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8" name="Title 1">
            <a:extLst>
              <a:ext uri="{FF2B5EF4-FFF2-40B4-BE49-F238E27FC236}">
                <a16:creationId xmlns:a16="http://schemas.microsoft.com/office/drawing/2014/main" id="{14165836-D616-D966-2D2B-AC902904D882}"/>
              </a:ext>
            </a:extLst>
          </p:cNvPr>
          <p:cNvSpPr txBox="1">
            <a:spLocks/>
          </p:cNvSpPr>
          <p:nvPr/>
        </p:nvSpPr>
        <p:spPr>
          <a:xfrm>
            <a:off x="8190825" y="2737859"/>
            <a:ext cx="3955935" cy="138227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a:solidFill>
                  <a:srgbClr val="319B42"/>
                </a:solidFill>
                <a:latin typeface="Open Sans ExtraBold" panose="020B0906030804020204" pitchFamily="34" charset="0"/>
                <a:ea typeface="Open Sans ExtraBold" panose="020B0906030804020204" pitchFamily="34" charset="0"/>
                <a:cs typeface="Open Sans ExtraBold" panose="020B0906030804020204" pitchFamily="34" charset="0"/>
              </a:rPr>
              <a:t>Thanks for Coming!</a:t>
            </a:r>
          </a:p>
        </p:txBody>
      </p:sp>
      <p:sp>
        <p:nvSpPr>
          <p:cNvPr id="14" name="TextBox 13">
            <a:extLst>
              <a:ext uri="{FF2B5EF4-FFF2-40B4-BE49-F238E27FC236}">
                <a16:creationId xmlns:a16="http://schemas.microsoft.com/office/drawing/2014/main" id="{67E65B35-31F6-35BD-4F34-31D76E00244E}"/>
              </a:ext>
            </a:extLst>
          </p:cNvPr>
          <p:cNvSpPr txBox="1"/>
          <p:nvPr/>
        </p:nvSpPr>
        <p:spPr>
          <a:xfrm>
            <a:off x="4349507" y="1767528"/>
            <a:ext cx="3492981" cy="461665"/>
          </a:xfrm>
          <a:prstGeom prst="rect">
            <a:avLst/>
          </a:prstGeom>
          <a:noFill/>
        </p:spPr>
        <p:txBody>
          <a:bodyPr wrap="square" lIns="91440" tIns="45720" rIns="91440" bIns="45720" rtlCol="0" anchor="t">
            <a:spAutoFit/>
          </a:bodyPr>
          <a:lstStyle/>
          <a:p>
            <a:pPr algn="ctr"/>
            <a:r>
              <a:rPr lang="en-US" sz="2400">
                <a:latin typeface="Open Sans SemiBold"/>
                <a:ea typeface="Open Sans SemiBold"/>
                <a:cs typeface="Open Sans SemiBold"/>
              </a:rPr>
              <a:t>Project Webpage</a:t>
            </a:r>
            <a:endParaRPr lang="en-US" sz="2400" i="1">
              <a:latin typeface="Open Sans SemiBold"/>
              <a:ea typeface="Open Sans SemiBold"/>
              <a:cs typeface="Open Sans SemiBold"/>
            </a:endParaRPr>
          </a:p>
        </p:txBody>
      </p:sp>
      <p:sp>
        <p:nvSpPr>
          <p:cNvPr id="19" name="TextBox 18">
            <a:extLst>
              <a:ext uri="{FF2B5EF4-FFF2-40B4-BE49-F238E27FC236}">
                <a16:creationId xmlns:a16="http://schemas.microsoft.com/office/drawing/2014/main" id="{004B68D3-B608-11E1-DC91-2C85D84624AF}"/>
              </a:ext>
            </a:extLst>
          </p:cNvPr>
          <p:cNvSpPr txBox="1"/>
          <p:nvPr/>
        </p:nvSpPr>
        <p:spPr>
          <a:xfrm>
            <a:off x="4349507" y="4167143"/>
            <a:ext cx="3492981" cy="830997"/>
          </a:xfrm>
          <a:prstGeom prst="rect">
            <a:avLst/>
          </a:prstGeom>
          <a:noFill/>
        </p:spPr>
        <p:txBody>
          <a:bodyPr wrap="square" rtlCol="0">
            <a:spAutoFit/>
          </a:bodyPr>
          <a:lstStyle/>
          <a:p>
            <a:pPr algn="ctr"/>
            <a:r>
              <a:rPr lang="en-US" sz="2400">
                <a:latin typeface="Open Sans SemiBold" panose="020B0706030804020204" pitchFamily="34" charset="0"/>
                <a:ea typeface="Open Sans SemiBold" panose="020B0706030804020204" pitchFamily="34" charset="0"/>
                <a:cs typeface="Open Sans SemiBold" panose="020B0706030804020204" pitchFamily="34" charset="0"/>
              </a:rPr>
              <a:t>Send Feedback to </a:t>
            </a:r>
          </a:p>
          <a:p>
            <a:pPr algn="ctr"/>
            <a:r>
              <a:rPr lang="en-US" sz="2400">
                <a:latin typeface="Open Sans SemiBold" panose="020B0706030804020204" pitchFamily="34" charset="0"/>
                <a:ea typeface="Open Sans SemiBold" panose="020B0706030804020204" pitchFamily="34" charset="0"/>
                <a:cs typeface="Open Sans SemiBold" panose="020B0706030804020204" pitchFamily="34" charset="0"/>
              </a:rPr>
              <a:t>trails@pwcgov.org</a:t>
            </a:r>
          </a:p>
        </p:txBody>
      </p:sp>
      <p:pic>
        <p:nvPicPr>
          <p:cNvPr id="4" name="Picture 3">
            <a:extLst>
              <a:ext uri="{FF2B5EF4-FFF2-40B4-BE49-F238E27FC236}">
                <a16:creationId xmlns:a16="http://schemas.microsoft.com/office/drawing/2014/main" id="{01920F38-BD12-4E3F-4C42-005337E31AE2}"/>
              </a:ext>
            </a:extLst>
          </p:cNvPr>
          <p:cNvPicPr>
            <a:picLocks noChangeAspect="1"/>
          </p:cNvPicPr>
          <p:nvPr/>
        </p:nvPicPr>
        <p:blipFill>
          <a:blip r:embed="rId3"/>
          <a:srcRect l="6881" t="5926" r="9174" b="8080"/>
          <a:stretch>
            <a:fillRect/>
          </a:stretch>
        </p:blipFill>
        <p:spPr>
          <a:xfrm>
            <a:off x="5341684" y="2224728"/>
            <a:ext cx="1503207" cy="1909285"/>
          </a:xfrm>
          <a:prstGeom prst="rect">
            <a:avLst/>
          </a:prstGeom>
        </p:spPr>
      </p:pic>
    </p:spTree>
    <p:extLst>
      <p:ext uri="{BB962C8B-B14F-4D97-AF65-F5344CB8AC3E}">
        <p14:creationId xmlns:p14="http://schemas.microsoft.com/office/powerpoint/2010/main" val="2265981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6" name="Rectangle 5">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7" name="Rectangle 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5" y="551963"/>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2" name="Title 1">
            <a:extLst>
              <a:ext uri="{FF2B5EF4-FFF2-40B4-BE49-F238E27FC236}">
                <a16:creationId xmlns:a16="http://schemas.microsoft.com/office/drawing/2014/main" id="{256692FE-6AA5-4A42-228C-74D03A8FBFD4}"/>
              </a:ext>
            </a:extLst>
          </p:cNvPr>
          <p:cNvSpPr>
            <a:spLocks noGrp="1"/>
          </p:cNvSpPr>
          <p:nvPr>
            <p:ph type="ctrTitle"/>
          </p:nvPr>
        </p:nvSpPr>
        <p:spPr>
          <a:xfrm>
            <a:off x="1524000" y="1293338"/>
            <a:ext cx="9144000" cy="3274592"/>
          </a:xfrm>
        </p:spPr>
        <p:txBody>
          <a:bodyPr anchor="ctr">
            <a:normAutofit/>
          </a:bodyPr>
          <a:lstStyle/>
          <a:p>
            <a:r>
              <a:rPr lang="en-US" dirty="0">
                <a:latin typeface="Open Sans ExtraBold" panose="020B0906030804020204" pitchFamily="34" charset="0"/>
                <a:ea typeface="Open Sans ExtraBold" panose="020B0906030804020204" pitchFamily="34" charset="0"/>
                <a:cs typeface="Open Sans ExtraBold" panose="020B0906030804020204" pitchFamily="34" charset="0"/>
              </a:rPr>
              <a:t>Countywide Trails Master Plan Update</a:t>
            </a:r>
            <a:br>
              <a:rPr lang="en-US" dirty="0">
                <a:latin typeface="Open Sans ExtraBold" panose="020B0906030804020204" pitchFamily="34" charset="0"/>
                <a:ea typeface="Open Sans ExtraBold" panose="020B0906030804020204" pitchFamily="34" charset="0"/>
                <a:cs typeface="Open Sans ExtraBold" panose="020B0906030804020204" pitchFamily="34" charset="0"/>
              </a:rPr>
            </a:br>
            <a:br>
              <a:rPr lang="en-US" sz="4400" dirty="0">
                <a:latin typeface="Open Sans ExtraBold" panose="020B0906030804020204" pitchFamily="34" charset="0"/>
                <a:ea typeface="Open Sans ExtraBold" panose="020B0906030804020204" pitchFamily="34" charset="0"/>
                <a:cs typeface="Open Sans ExtraBold" panose="020B0906030804020204" pitchFamily="34" charset="0"/>
              </a:rPr>
            </a:br>
            <a:r>
              <a:rPr lang="en-US" sz="5400" dirty="0">
                <a:latin typeface="Open Sans Light" panose="020B0306030504020204" pitchFamily="34" charset="0"/>
                <a:ea typeface="Open Sans Light" panose="020B0306030504020204" pitchFamily="34" charset="0"/>
                <a:cs typeface="Open Sans Light" panose="020B0306030504020204" pitchFamily="34" charset="0"/>
              </a:rPr>
              <a:t>Trails Planning Charrette</a:t>
            </a:r>
            <a:endParaRPr lang="en-US" sz="54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cxnSp>
        <p:nvCxnSpPr>
          <p:cNvPr id="9" name="Straight Connector 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5"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descr="Text&#10;&#10;Description automatically generated">
            <a:extLst>
              <a:ext uri="{FF2B5EF4-FFF2-40B4-BE49-F238E27FC236}">
                <a16:creationId xmlns:a16="http://schemas.microsoft.com/office/drawing/2014/main" id="{C6837FD0-6FB7-48C3-192D-C760173FB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039" y="5170512"/>
            <a:ext cx="7479923" cy="1239473"/>
          </a:xfrm>
          <a:prstGeom prst="rect">
            <a:avLst/>
          </a:prstGeom>
        </p:spPr>
      </p:pic>
    </p:spTree>
    <p:extLst>
      <p:ext uri="{BB962C8B-B14F-4D97-AF65-F5344CB8AC3E}">
        <p14:creationId xmlns:p14="http://schemas.microsoft.com/office/powerpoint/2010/main" val="418626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C93A4-7AAB-8D7A-75BA-1DA2914A3903}"/>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B747865D-6546-8929-2D2A-C99A7060ECE4}"/>
              </a:ext>
            </a:extLst>
          </p:cNvPr>
          <p:cNvSpPr/>
          <p:nvPr/>
        </p:nvSpPr>
        <p:spPr>
          <a:xfrm>
            <a:off x="0" y="1"/>
            <a:ext cx="12192000" cy="804861"/>
          </a:xfrm>
          <a:prstGeom prst="rect">
            <a:avLst/>
          </a:prstGeom>
          <a:gradFill>
            <a:gsLst>
              <a:gs pos="49000">
                <a:schemeClr val="accent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14" name="Rectangle 13">
            <a:extLst>
              <a:ext uri="{FF2B5EF4-FFF2-40B4-BE49-F238E27FC236}">
                <a16:creationId xmlns:a16="http://schemas.microsoft.com/office/drawing/2014/main" id="{CE8D1A51-CEE0-53A7-4299-9FB436947BB5}"/>
              </a:ext>
            </a:extLst>
          </p:cNvPr>
          <p:cNvSpPr/>
          <p:nvPr/>
        </p:nvSpPr>
        <p:spPr>
          <a:xfrm>
            <a:off x="35757" y="6250488"/>
            <a:ext cx="12156244" cy="607512"/>
          </a:xfrm>
          <a:prstGeom prst="rect">
            <a:avLst/>
          </a:prstGeom>
          <a:gradFill flip="none" rotWithShape="1">
            <a:gsLst>
              <a:gs pos="5000">
                <a:schemeClr val="bg1"/>
              </a:gs>
              <a:gs pos="25000">
                <a:schemeClr val="accent4"/>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2" name="Title 1">
            <a:extLst>
              <a:ext uri="{FF2B5EF4-FFF2-40B4-BE49-F238E27FC236}">
                <a16:creationId xmlns:a16="http://schemas.microsoft.com/office/drawing/2014/main" id="{05BE0F85-6E53-B874-9EBC-A14F1D90CCDE}"/>
              </a:ext>
            </a:extLst>
          </p:cNvPr>
          <p:cNvSpPr>
            <a:spLocks noGrp="1"/>
          </p:cNvSpPr>
          <p:nvPr>
            <p:ph type="title"/>
          </p:nvPr>
        </p:nvSpPr>
        <p:spPr>
          <a:xfrm>
            <a:off x="1" y="55194"/>
            <a:ext cx="6659403" cy="823063"/>
          </a:xfrm>
        </p:spPr>
        <p:txBody>
          <a:bodyPr anchor="ctr">
            <a:normAutofit/>
          </a:bodyPr>
          <a:lstStyle/>
          <a:p>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Tonight’s Agenda</a:t>
            </a:r>
          </a:p>
        </p:txBody>
      </p:sp>
      <p:pic>
        <p:nvPicPr>
          <p:cNvPr id="10" name="Picture 9" descr="Logo&#10;&#10;Description automatically generated">
            <a:extLst>
              <a:ext uri="{FF2B5EF4-FFF2-40B4-BE49-F238E27FC236}">
                <a16:creationId xmlns:a16="http://schemas.microsoft.com/office/drawing/2014/main" id="{FA1FC170-D209-8A49-D03A-6D1F7CB97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6" y="6338889"/>
            <a:ext cx="855871" cy="453001"/>
          </a:xfrm>
          <a:prstGeom prst="rect">
            <a:avLst/>
          </a:prstGeom>
        </p:spPr>
      </p:pic>
      <p:graphicFrame>
        <p:nvGraphicFramePr>
          <p:cNvPr id="8" name="Diagram 7">
            <a:extLst>
              <a:ext uri="{FF2B5EF4-FFF2-40B4-BE49-F238E27FC236}">
                <a16:creationId xmlns:a16="http://schemas.microsoft.com/office/drawing/2014/main" id="{93816C1D-1387-6A32-2085-4D0F83B468FD}"/>
              </a:ext>
            </a:extLst>
          </p:cNvPr>
          <p:cNvGraphicFramePr/>
          <p:nvPr>
            <p:extLst>
              <p:ext uri="{D42A27DB-BD31-4B8C-83A1-F6EECF244321}">
                <p14:modId xmlns:p14="http://schemas.microsoft.com/office/powerpoint/2010/main" val="290947358"/>
              </p:ext>
            </p:extLst>
          </p:nvPr>
        </p:nvGraphicFramePr>
        <p:xfrm>
          <a:off x="2142290" y="79987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103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9C6E0-E4C7-49E7-FE30-450EB9D7CFFB}"/>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CBDA8C1B-D885-9806-F6AB-686D0C66C598}"/>
              </a:ext>
            </a:extLst>
          </p:cNvPr>
          <p:cNvSpPr/>
          <p:nvPr/>
        </p:nvSpPr>
        <p:spPr>
          <a:xfrm>
            <a:off x="0" y="1"/>
            <a:ext cx="12192000" cy="804861"/>
          </a:xfrm>
          <a:prstGeom prst="rect">
            <a:avLst/>
          </a:prstGeom>
          <a:gradFill>
            <a:gsLst>
              <a:gs pos="49000">
                <a:schemeClr val="accent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14" name="Rectangle 13">
            <a:extLst>
              <a:ext uri="{FF2B5EF4-FFF2-40B4-BE49-F238E27FC236}">
                <a16:creationId xmlns:a16="http://schemas.microsoft.com/office/drawing/2014/main" id="{104CFD11-C59C-7061-0059-F607D2DBB5A5}"/>
              </a:ext>
            </a:extLst>
          </p:cNvPr>
          <p:cNvSpPr/>
          <p:nvPr/>
        </p:nvSpPr>
        <p:spPr>
          <a:xfrm>
            <a:off x="35757" y="6250488"/>
            <a:ext cx="12156244" cy="607512"/>
          </a:xfrm>
          <a:prstGeom prst="rect">
            <a:avLst/>
          </a:prstGeom>
          <a:gradFill flip="none" rotWithShape="1">
            <a:gsLst>
              <a:gs pos="5000">
                <a:schemeClr val="bg1"/>
              </a:gs>
              <a:gs pos="25000">
                <a:schemeClr val="accent4"/>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2" name="Title 1">
            <a:extLst>
              <a:ext uri="{FF2B5EF4-FFF2-40B4-BE49-F238E27FC236}">
                <a16:creationId xmlns:a16="http://schemas.microsoft.com/office/drawing/2014/main" id="{5EEB46BD-295E-78B5-F761-F1483E8FCE11}"/>
              </a:ext>
            </a:extLst>
          </p:cNvPr>
          <p:cNvSpPr>
            <a:spLocks noGrp="1"/>
          </p:cNvSpPr>
          <p:nvPr>
            <p:ph type="title"/>
          </p:nvPr>
        </p:nvSpPr>
        <p:spPr>
          <a:xfrm>
            <a:off x="1" y="55194"/>
            <a:ext cx="6659403" cy="823063"/>
          </a:xfrm>
        </p:spPr>
        <p:txBody>
          <a:bodyPr anchor="ctr">
            <a:normAutofit/>
          </a:bodyPr>
          <a:lstStyle/>
          <a:p>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County Staff Team</a:t>
            </a:r>
          </a:p>
        </p:txBody>
      </p:sp>
      <p:pic>
        <p:nvPicPr>
          <p:cNvPr id="10" name="Picture 9" descr="Logo&#10;&#10;Description automatically generated">
            <a:extLst>
              <a:ext uri="{FF2B5EF4-FFF2-40B4-BE49-F238E27FC236}">
                <a16:creationId xmlns:a16="http://schemas.microsoft.com/office/drawing/2014/main" id="{183FC403-C398-82BD-26C9-7619E0238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6" y="6338889"/>
            <a:ext cx="855871" cy="453001"/>
          </a:xfrm>
          <a:prstGeom prst="rect">
            <a:avLst/>
          </a:prstGeom>
        </p:spPr>
      </p:pic>
      <p:sp>
        <p:nvSpPr>
          <p:cNvPr id="3" name="Rectangle: Rounded Corners 2">
            <a:extLst>
              <a:ext uri="{FF2B5EF4-FFF2-40B4-BE49-F238E27FC236}">
                <a16:creationId xmlns:a16="http://schemas.microsoft.com/office/drawing/2014/main" id="{CC182280-986B-F9F4-C2AC-C826595F6B6C}"/>
              </a:ext>
            </a:extLst>
          </p:cNvPr>
          <p:cNvSpPr/>
          <p:nvPr/>
        </p:nvSpPr>
        <p:spPr>
          <a:xfrm>
            <a:off x="60390" y="2365290"/>
            <a:ext cx="4010033" cy="248656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latin typeface="Open Sans ExtraBold" panose="020B0906030804020204" pitchFamily="34" charset="0"/>
                <a:ea typeface="Open Sans ExtraBold" panose="020B0906030804020204" pitchFamily="34" charset="0"/>
                <a:cs typeface="Open Sans ExtraBold" panose="020B0906030804020204" pitchFamily="34" charset="0"/>
              </a:rPr>
              <a:t>Department of Parks and Recreation</a:t>
            </a:r>
          </a:p>
          <a:p>
            <a:pPr algn="ctr"/>
            <a:endParaRPr lang="en-US" sz="2400" b="1" dirty="0">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r>
              <a:rPr lang="en-US" dirty="0">
                <a:latin typeface="Open Sans SemiBold" panose="020B0706030804020204" pitchFamily="34" charset="0"/>
                <a:ea typeface="Open Sans SemiBold" panose="020B0706030804020204" pitchFamily="34" charset="0"/>
                <a:cs typeface="Open Sans SemiBold" panose="020B0706030804020204" pitchFamily="34" charset="0"/>
              </a:rPr>
              <a:t>Patti Pakkala, </a:t>
            </a:r>
            <a:r>
              <a:rPr lang="en-US" i="1" dirty="0">
                <a:latin typeface="Open Sans" panose="020B0606030504020204" pitchFamily="34" charset="0"/>
                <a:ea typeface="Open Sans" panose="020B0606030504020204" pitchFamily="34" charset="0"/>
                <a:cs typeface="Open Sans" panose="020B0606030504020204" pitchFamily="34" charset="0"/>
              </a:rPr>
              <a:t>Planning Manager</a:t>
            </a:r>
          </a:p>
          <a:p>
            <a:pPr algn="ctr"/>
            <a:r>
              <a:rPr lang="en-US" dirty="0">
                <a:latin typeface="Open Sans SemiBold"/>
                <a:ea typeface="Open Sans SemiBold"/>
                <a:cs typeface="Open Sans SemiBold"/>
              </a:rPr>
              <a:t>Robert Boyd, </a:t>
            </a:r>
            <a:r>
              <a:rPr lang="en-US" i="1" dirty="0">
                <a:latin typeface="Open Sans"/>
                <a:ea typeface="Open Sans"/>
                <a:cs typeface="Open Sans"/>
              </a:rPr>
              <a:t>Principal Planner</a:t>
            </a:r>
          </a:p>
          <a:p>
            <a:pPr algn="ctr"/>
            <a:r>
              <a:rPr lang="en-US" dirty="0">
                <a:latin typeface="Open Sans SemiBold" panose="020B0706030804020204" pitchFamily="34" charset="0"/>
                <a:ea typeface="Open Sans SemiBold" panose="020B0706030804020204" pitchFamily="34" charset="0"/>
                <a:cs typeface="Open Sans SemiBold" panose="020B0706030804020204" pitchFamily="34" charset="0"/>
              </a:rPr>
              <a:t>David Kroeger, </a:t>
            </a:r>
            <a:r>
              <a:rPr lang="en-US" i="1" dirty="0">
                <a:latin typeface="Open Sans" panose="020B0606030504020204" pitchFamily="34" charset="0"/>
                <a:ea typeface="Open Sans" panose="020B0606030504020204" pitchFamily="34" charset="0"/>
                <a:cs typeface="Open Sans" panose="020B0606030504020204" pitchFamily="34" charset="0"/>
              </a:rPr>
              <a:t>Planner</a:t>
            </a:r>
          </a:p>
          <a:p>
            <a:pPr algn="ctr"/>
            <a:r>
              <a:rPr lang="en-US" dirty="0">
                <a:latin typeface="Open Sans SemiBold" panose="020B0706030804020204" pitchFamily="34" charset="0"/>
                <a:ea typeface="Open Sans SemiBold" panose="020B0706030804020204" pitchFamily="34" charset="0"/>
                <a:cs typeface="Open Sans SemiBold" panose="020B0706030804020204" pitchFamily="34" charset="0"/>
              </a:rPr>
              <a:t>Katherine Gonzalez, </a:t>
            </a:r>
            <a:r>
              <a:rPr lang="en-US" i="1" dirty="0">
                <a:latin typeface="Open Sans" panose="020B0606030504020204" pitchFamily="34" charset="0"/>
                <a:ea typeface="Open Sans" panose="020B0606030504020204" pitchFamily="34" charset="0"/>
                <a:cs typeface="Open Sans" panose="020B0606030504020204" pitchFamily="34" charset="0"/>
              </a:rPr>
              <a:t>GIS Analyst</a:t>
            </a:r>
          </a:p>
        </p:txBody>
      </p:sp>
      <p:sp>
        <p:nvSpPr>
          <p:cNvPr id="4" name="Rectangle: Rounded Corners 3">
            <a:extLst>
              <a:ext uri="{FF2B5EF4-FFF2-40B4-BE49-F238E27FC236}">
                <a16:creationId xmlns:a16="http://schemas.microsoft.com/office/drawing/2014/main" id="{6EA5B699-0C62-89EB-7B9B-A18D20900F02}"/>
              </a:ext>
            </a:extLst>
          </p:cNvPr>
          <p:cNvSpPr/>
          <p:nvPr/>
        </p:nvSpPr>
        <p:spPr>
          <a:xfrm>
            <a:off x="4352026" y="2365290"/>
            <a:ext cx="3677728" cy="248656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Open Sans ExtraBold" panose="020B0906030804020204" pitchFamily="34" charset="0"/>
                <a:ea typeface="Open Sans ExtraBold" panose="020B0906030804020204" pitchFamily="34" charset="0"/>
                <a:cs typeface="Open Sans ExtraBold" panose="020B0906030804020204" pitchFamily="34" charset="0"/>
              </a:rPr>
              <a:t>PWC Department of Transportation</a:t>
            </a:r>
          </a:p>
          <a:p>
            <a:pPr algn="ctr"/>
            <a:endParaRPr lang="en-US" sz="2400" b="1" dirty="0">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r>
              <a:rPr lang="en-US" dirty="0">
                <a:latin typeface="Open Sans SemiBold" panose="020B0706030804020204" pitchFamily="34" charset="0"/>
                <a:ea typeface="Open Sans SemiBold" panose="020B0706030804020204" pitchFamily="34" charset="0"/>
                <a:cs typeface="Open Sans SemiBold" panose="020B0706030804020204" pitchFamily="34" charset="0"/>
              </a:rPr>
              <a:t>Bryce Barrett, </a:t>
            </a:r>
            <a:r>
              <a:rPr lang="en-US" i="1" dirty="0">
                <a:latin typeface="Open Sans" panose="020B0606030504020204" pitchFamily="34" charset="0"/>
                <a:ea typeface="Open Sans" panose="020B0606030504020204" pitchFamily="34" charset="0"/>
                <a:cs typeface="Open Sans" panose="020B0606030504020204" pitchFamily="34" charset="0"/>
              </a:rPr>
              <a:t>Principal</a:t>
            </a:r>
            <a:r>
              <a:rPr lang="en-US" i="1"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i="1" dirty="0">
                <a:latin typeface="Open Sans" panose="020B0606030504020204" pitchFamily="34" charset="0"/>
                <a:ea typeface="Open Sans" panose="020B0606030504020204" pitchFamily="34" charset="0"/>
                <a:cs typeface="Open Sans" panose="020B0606030504020204" pitchFamily="34" charset="0"/>
              </a:rPr>
              <a:t>Planner/Bike and Ped Coordinator</a:t>
            </a:r>
          </a:p>
        </p:txBody>
      </p:sp>
      <p:sp>
        <p:nvSpPr>
          <p:cNvPr id="5" name="Rectangle: Rounded Corners 4">
            <a:extLst>
              <a:ext uri="{FF2B5EF4-FFF2-40B4-BE49-F238E27FC236}">
                <a16:creationId xmlns:a16="http://schemas.microsoft.com/office/drawing/2014/main" id="{7E51B508-F5B0-F13A-4A3C-03B83D487709}"/>
              </a:ext>
            </a:extLst>
          </p:cNvPr>
          <p:cNvSpPr/>
          <p:nvPr/>
        </p:nvSpPr>
        <p:spPr>
          <a:xfrm>
            <a:off x="8311358" y="2365290"/>
            <a:ext cx="3677728" cy="248656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Open Sans ExtraBold" panose="020B0906030804020204" pitchFamily="34" charset="0"/>
                <a:ea typeface="Open Sans ExtraBold" panose="020B0906030804020204" pitchFamily="34" charset="0"/>
                <a:cs typeface="Open Sans ExtraBold" panose="020B0906030804020204" pitchFamily="34" charset="0"/>
              </a:rPr>
              <a:t>Department of Planning</a:t>
            </a:r>
          </a:p>
          <a:p>
            <a:pPr algn="ctr"/>
            <a:endParaRPr lang="en-US" sz="2400" b="1">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r>
              <a:rPr lang="en-US">
                <a:latin typeface="Open Sans SemiBold" panose="020B0706030804020204" pitchFamily="34" charset="0"/>
                <a:ea typeface="Open Sans SemiBold" panose="020B0706030804020204" pitchFamily="34" charset="0"/>
                <a:cs typeface="Open Sans SemiBold" panose="020B0706030804020204" pitchFamily="34" charset="0"/>
              </a:rPr>
              <a:t>Yolanda Hipski, </a:t>
            </a:r>
            <a:r>
              <a:rPr lang="en-US" i="1">
                <a:latin typeface="Open Sans" panose="020B0606030504020204" pitchFamily="34" charset="0"/>
                <a:ea typeface="Open Sans" panose="020B0606030504020204" pitchFamily="34" charset="0"/>
                <a:cs typeface="Open Sans" panose="020B0606030504020204" pitchFamily="34" charset="0"/>
              </a:rPr>
              <a:t>Senior Planner</a:t>
            </a:r>
          </a:p>
        </p:txBody>
      </p:sp>
    </p:spTree>
    <p:extLst>
      <p:ext uri="{BB962C8B-B14F-4D97-AF65-F5344CB8AC3E}">
        <p14:creationId xmlns:p14="http://schemas.microsoft.com/office/powerpoint/2010/main" val="104611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4D6BF-BB38-8791-7FCB-8AC286F057E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8B9379FF-1D8E-C33F-74D4-D2C8E3BA73B7}"/>
              </a:ext>
            </a:extLst>
          </p:cNvPr>
          <p:cNvSpPr/>
          <p:nvPr/>
        </p:nvSpPr>
        <p:spPr>
          <a:xfrm>
            <a:off x="0" y="1"/>
            <a:ext cx="12192000" cy="804861"/>
          </a:xfrm>
          <a:prstGeom prst="rect">
            <a:avLst/>
          </a:prstGeom>
          <a:gradFill>
            <a:gsLst>
              <a:gs pos="49000">
                <a:schemeClr val="accent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14" name="Rectangle 13">
            <a:extLst>
              <a:ext uri="{FF2B5EF4-FFF2-40B4-BE49-F238E27FC236}">
                <a16:creationId xmlns:a16="http://schemas.microsoft.com/office/drawing/2014/main" id="{7C61933C-585D-A7B5-3251-B8057D783D5B}"/>
              </a:ext>
            </a:extLst>
          </p:cNvPr>
          <p:cNvSpPr/>
          <p:nvPr/>
        </p:nvSpPr>
        <p:spPr>
          <a:xfrm>
            <a:off x="35757" y="6250488"/>
            <a:ext cx="12156244" cy="607512"/>
          </a:xfrm>
          <a:prstGeom prst="rect">
            <a:avLst/>
          </a:prstGeom>
          <a:gradFill flip="none" rotWithShape="1">
            <a:gsLst>
              <a:gs pos="5000">
                <a:schemeClr val="bg1"/>
              </a:gs>
              <a:gs pos="25000">
                <a:schemeClr val="accent4"/>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2" name="Title 1">
            <a:extLst>
              <a:ext uri="{FF2B5EF4-FFF2-40B4-BE49-F238E27FC236}">
                <a16:creationId xmlns:a16="http://schemas.microsoft.com/office/drawing/2014/main" id="{0CEBDD65-52D8-BA68-648A-8DA941C5BAF0}"/>
              </a:ext>
            </a:extLst>
          </p:cNvPr>
          <p:cNvSpPr>
            <a:spLocks noGrp="1"/>
          </p:cNvSpPr>
          <p:nvPr>
            <p:ph type="title"/>
          </p:nvPr>
        </p:nvSpPr>
        <p:spPr>
          <a:xfrm>
            <a:off x="1" y="55194"/>
            <a:ext cx="6659403" cy="823063"/>
          </a:xfrm>
        </p:spPr>
        <p:txBody>
          <a:bodyPr anchor="ctr">
            <a:normAutofit/>
          </a:bodyPr>
          <a:lstStyle/>
          <a:p>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Why Update the Plan?</a:t>
            </a:r>
          </a:p>
        </p:txBody>
      </p:sp>
      <p:pic>
        <p:nvPicPr>
          <p:cNvPr id="6" name="Content Placeholder 5" descr="A picture containing text, plant, tree&#10;&#10;Description automatically generated">
            <a:extLst>
              <a:ext uri="{FF2B5EF4-FFF2-40B4-BE49-F238E27FC236}">
                <a16:creationId xmlns:a16="http://schemas.microsoft.com/office/drawing/2014/main" id="{76836199-C6DF-3825-525E-5D07789F99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95182" y="1171575"/>
            <a:ext cx="3677719" cy="4803166"/>
          </a:xfrm>
        </p:spPr>
      </p:pic>
      <p:sp>
        <p:nvSpPr>
          <p:cNvPr id="7" name="TextBox 6">
            <a:extLst>
              <a:ext uri="{FF2B5EF4-FFF2-40B4-BE49-F238E27FC236}">
                <a16:creationId xmlns:a16="http://schemas.microsoft.com/office/drawing/2014/main" id="{55B03D70-BD0D-C7CB-0C3E-451E034F3111}"/>
              </a:ext>
            </a:extLst>
          </p:cNvPr>
          <p:cNvSpPr txBox="1"/>
          <p:nvPr/>
        </p:nvSpPr>
        <p:spPr>
          <a:xfrm>
            <a:off x="141633" y="873267"/>
            <a:ext cx="4340795" cy="1736646"/>
          </a:xfrm>
          <a:prstGeom prst="roundRect">
            <a:avLst/>
          </a:prstGeom>
          <a:solidFill>
            <a:schemeClr val="bg1"/>
          </a:solidFill>
          <a:ln w="57150">
            <a:solidFill>
              <a:schemeClr val="accent5"/>
            </a:solidFill>
          </a:ln>
        </p:spPr>
        <p:txBody>
          <a:bodyPr wrap="square" lIns="91440" tIns="45720" rIns="91440" bIns="45720" rtlCol="0" anchor="t">
            <a:spAutoFit/>
          </a:bodyPr>
          <a:lstStyle/>
          <a:p>
            <a:pPr algn="ctr"/>
            <a:r>
              <a:rPr lang="en-US" sz="2400" b="1">
                <a:latin typeface="Open Sans"/>
                <a:ea typeface="Open Sans"/>
                <a:cs typeface="Open Sans"/>
              </a:rPr>
              <a:t>It’s been 32 years since the Park Authority introduced the Trails and Greenways Master Plan</a:t>
            </a:r>
          </a:p>
        </p:txBody>
      </p:sp>
      <p:pic>
        <p:nvPicPr>
          <p:cNvPr id="10" name="Picture 9" descr="Logo&#10;&#10;Description automatically generated">
            <a:extLst>
              <a:ext uri="{FF2B5EF4-FFF2-40B4-BE49-F238E27FC236}">
                <a16:creationId xmlns:a16="http://schemas.microsoft.com/office/drawing/2014/main" id="{68C88E81-730C-9CB3-71D9-C5C97E481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6" y="6338889"/>
            <a:ext cx="855871" cy="453001"/>
          </a:xfrm>
          <a:prstGeom prst="rect">
            <a:avLst/>
          </a:prstGeom>
        </p:spPr>
      </p:pic>
      <p:sp>
        <p:nvSpPr>
          <p:cNvPr id="3" name="TextBox 2">
            <a:extLst>
              <a:ext uri="{FF2B5EF4-FFF2-40B4-BE49-F238E27FC236}">
                <a16:creationId xmlns:a16="http://schemas.microsoft.com/office/drawing/2014/main" id="{6C9822C4-0D86-A659-E72E-3207F73EDAE5}"/>
              </a:ext>
            </a:extLst>
          </p:cNvPr>
          <p:cNvSpPr txBox="1"/>
          <p:nvPr/>
        </p:nvSpPr>
        <p:spPr>
          <a:xfrm>
            <a:off x="3330001" y="4510028"/>
            <a:ext cx="4631558" cy="1668542"/>
          </a:xfrm>
          <a:prstGeom prst="roundRect">
            <a:avLst/>
          </a:prstGeom>
          <a:solidFill>
            <a:schemeClr val="bg1"/>
          </a:solidFill>
          <a:ln w="57150">
            <a:solidFill>
              <a:schemeClr val="accent5"/>
            </a:solidFill>
          </a:ln>
        </p:spPr>
        <p:txBody>
          <a:bodyPr wrap="square" lIns="91440" tIns="45720" rIns="91440" bIns="45720" rtlCol="0" anchor="t">
            <a:spAutoFit/>
          </a:bodyPr>
          <a:lstStyle/>
          <a:p>
            <a:pPr algn="ctr"/>
            <a:r>
              <a:rPr lang="en-US" sz="2400" b="1">
                <a:latin typeface="Open Sans"/>
                <a:ea typeface="Open Sans"/>
                <a:cs typeface="Open Sans"/>
              </a:rPr>
              <a:t>Development of the plan is directed by the 2040 Comprehensive Plan </a:t>
            </a:r>
          </a:p>
          <a:p>
            <a:pPr algn="ctr"/>
            <a:r>
              <a:rPr lang="en-US" sz="2000" i="1">
                <a:latin typeface="Open Sans" panose="020B0606030504020204" pitchFamily="34" charset="0"/>
                <a:ea typeface="Open Sans" panose="020B0606030504020204" pitchFamily="34" charset="0"/>
                <a:cs typeface="Open Sans" panose="020B0606030504020204" pitchFamily="34" charset="0"/>
              </a:rPr>
              <a:t>(Mobility Chapter Strategy RT9.2)</a:t>
            </a:r>
          </a:p>
        </p:txBody>
      </p:sp>
      <p:sp>
        <p:nvSpPr>
          <p:cNvPr id="4" name="TextBox 3">
            <a:extLst>
              <a:ext uri="{FF2B5EF4-FFF2-40B4-BE49-F238E27FC236}">
                <a16:creationId xmlns:a16="http://schemas.microsoft.com/office/drawing/2014/main" id="{81F4E3C4-1191-825A-6EA8-C860385B8A66}"/>
              </a:ext>
            </a:extLst>
          </p:cNvPr>
          <p:cNvSpPr txBox="1"/>
          <p:nvPr/>
        </p:nvSpPr>
        <p:spPr>
          <a:xfrm>
            <a:off x="1293995" y="2691647"/>
            <a:ext cx="4802005" cy="1736646"/>
          </a:xfrm>
          <a:prstGeom prst="roundRect">
            <a:avLst/>
          </a:prstGeom>
          <a:solidFill>
            <a:schemeClr val="bg1"/>
          </a:solidFill>
          <a:ln w="57150">
            <a:solidFill>
              <a:schemeClr val="accent5"/>
            </a:solidFill>
          </a:ln>
        </p:spPr>
        <p:txBody>
          <a:bodyPr wrap="square" lIns="91440" tIns="45720" rIns="91440" bIns="45720" rtlCol="0" anchor="t">
            <a:spAutoFit/>
          </a:bodyPr>
          <a:lstStyle/>
          <a:p>
            <a:pPr algn="ctr"/>
            <a:r>
              <a:rPr lang="en-US" sz="2400" b="1" dirty="0">
                <a:latin typeface="Open Sans"/>
                <a:ea typeface="Open Sans"/>
                <a:cs typeface="Open Sans"/>
              </a:rPr>
              <a:t>Trails were reviewed as part of Parks Chapter in 2008. Moved to Mobility Chapter with update in 2022.</a:t>
            </a:r>
          </a:p>
        </p:txBody>
      </p:sp>
    </p:spTree>
    <p:extLst>
      <p:ext uri="{BB962C8B-B14F-4D97-AF65-F5344CB8AC3E}">
        <p14:creationId xmlns:p14="http://schemas.microsoft.com/office/powerpoint/2010/main" val="180120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A8D81-8325-CEF5-AB32-E7B2E769D8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092E23-C11C-16DB-763C-496208CAA61E}"/>
              </a:ext>
            </a:extLst>
          </p:cNvPr>
          <p:cNvSpPr/>
          <p:nvPr/>
        </p:nvSpPr>
        <p:spPr>
          <a:xfrm>
            <a:off x="35757" y="6250488"/>
            <a:ext cx="12156244" cy="607512"/>
          </a:xfrm>
          <a:prstGeom prst="rect">
            <a:avLst/>
          </a:prstGeom>
          <a:gradFill flip="none" rotWithShape="1">
            <a:gsLst>
              <a:gs pos="5000">
                <a:schemeClr val="bg1"/>
              </a:gs>
              <a:gs pos="25000">
                <a:schemeClr val="accent4"/>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pic>
        <p:nvPicPr>
          <p:cNvPr id="15" name="Picture 14" descr="Diagram&#10;&#10;Description automatically generated">
            <a:extLst>
              <a:ext uri="{FF2B5EF4-FFF2-40B4-BE49-F238E27FC236}">
                <a16:creationId xmlns:a16="http://schemas.microsoft.com/office/drawing/2014/main" id="{BC396FFB-5660-3D57-2880-EC6BAA46D918}"/>
              </a:ext>
            </a:extLst>
          </p:cNvPr>
          <p:cNvPicPr>
            <a:picLocks noChangeAspect="1"/>
          </p:cNvPicPr>
          <p:nvPr/>
        </p:nvPicPr>
        <p:blipFill>
          <a:blip r:embed="rId3"/>
          <a:stretch>
            <a:fillRect/>
          </a:stretch>
        </p:blipFill>
        <p:spPr>
          <a:xfrm>
            <a:off x="4676412" y="928652"/>
            <a:ext cx="7324888" cy="5198045"/>
          </a:xfrm>
          <a:prstGeom prst="rect">
            <a:avLst/>
          </a:prstGeom>
        </p:spPr>
      </p:pic>
      <p:pic>
        <p:nvPicPr>
          <p:cNvPr id="8" name="Picture 7" descr="Logo&#10;&#10;Description automatically generated">
            <a:extLst>
              <a:ext uri="{FF2B5EF4-FFF2-40B4-BE49-F238E27FC236}">
                <a16:creationId xmlns:a16="http://schemas.microsoft.com/office/drawing/2014/main" id="{2982051E-C9BB-88DD-46FF-ED74CC7E27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6" y="6338889"/>
            <a:ext cx="855871" cy="453001"/>
          </a:xfrm>
          <a:prstGeom prst="rect">
            <a:avLst/>
          </a:prstGeom>
        </p:spPr>
      </p:pic>
      <p:sp>
        <p:nvSpPr>
          <p:cNvPr id="24" name="Rectangle 23">
            <a:extLst>
              <a:ext uri="{FF2B5EF4-FFF2-40B4-BE49-F238E27FC236}">
                <a16:creationId xmlns:a16="http://schemas.microsoft.com/office/drawing/2014/main" id="{31EEE8EE-3B96-EA24-B361-214C8792FFCB}"/>
              </a:ext>
            </a:extLst>
          </p:cNvPr>
          <p:cNvSpPr/>
          <p:nvPr/>
        </p:nvSpPr>
        <p:spPr>
          <a:xfrm>
            <a:off x="0" y="1"/>
            <a:ext cx="12192000" cy="804861"/>
          </a:xfrm>
          <a:prstGeom prst="rect">
            <a:avLst/>
          </a:prstGeom>
          <a:gradFill>
            <a:gsLst>
              <a:gs pos="83000">
                <a:schemeClr val="accent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25" name="Title 1">
            <a:extLst>
              <a:ext uri="{FF2B5EF4-FFF2-40B4-BE49-F238E27FC236}">
                <a16:creationId xmlns:a16="http://schemas.microsoft.com/office/drawing/2014/main" id="{CF249A07-23B8-919A-44E9-68958855D0D9}"/>
              </a:ext>
            </a:extLst>
          </p:cNvPr>
          <p:cNvSpPr txBox="1">
            <a:spLocks/>
          </p:cNvSpPr>
          <p:nvPr/>
        </p:nvSpPr>
        <p:spPr>
          <a:xfrm>
            <a:off x="1" y="55194"/>
            <a:ext cx="10106025" cy="8230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The Role of the Countywide Trails Master Plan</a:t>
            </a:r>
          </a:p>
        </p:txBody>
      </p:sp>
      <p:sp>
        <p:nvSpPr>
          <p:cNvPr id="6" name="Rectangle: Rounded Corners 5">
            <a:extLst>
              <a:ext uri="{FF2B5EF4-FFF2-40B4-BE49-F238E27FC236}">
                <a16:creationId xmlns:a16="http://schemas.microsoft.com/office/drawing/2014/main" id="{746AE772-B35F-9489-ED8F-50CBFB6351CE}"/>
              </a:ext>
            </a:extLst>
          </p:cNvPr>
          <p:cNvSpPr/>
          <p:nvPr/>
        </p:nvSpPr>
        <p:spPr>
          <a:xfrm>
            <a:off x="433526" y="1090390"/>
            <a:ext cx="3632895" cy="46772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2000" dirty="0">
                <a:latin typeface="Open Sans SemiBold" panose="020B0706030804020204" pitchFamily="34" charset="0"/>
                <a:ea typeface="Open Sans SemiBold" panose="020B0706030804020204" pitchFamily="34" charset="0"/>
                <a:cs typeface="Open Sans SemiBold" panose="020B0706030804020204" pitchFamily="34" charset="0"/>
              </a:rPr>
              <a:t>10-year Horizon</a:t>
            </a:r>
          </a:p>
          <a:p>
            <a:pPr marL="285750" indent="-285750">
              <a:buFont typeface="Arial" panose="020B0604020202020204" pitchFamily="34" charset="0"/>
              <a:buChar char="•"/>
            </a:pPr>
            <a:endParaRPr lang="en-US" sz="2000" dirty="0">
              <a:latin typeface="Open Sans SemiBold"/>
              <a:ea typeface="Open Sans SemiBold"/>
              <a:cs typeface="Open Sans SemiBold"/>
            </a:endParaRPr>
          </a:p>
          <a:p>
            <a:pPr marL="285750" indent="-285750">
              <a:buFont typeface="Arial" panose="020B0604020202020204" pitchFamily="34" charset="0"/>
              <a:buChar char="•"/>
            </a:pPr>
            <a:r>
              <a:rPr lang="en-US" sz="2000" dirty="0">
                <a:latin typeface="Open Sans SemiBold" panose="020B0706030804020204" pitchFamily="34" charset="0"/>
                <a:ea typeface="Open Sans SemiBold" panose="020B0706030804020204" pitchFamily="34" charset="0"/>
                <a:cs typeface="Open Sans SemiBold" panose="020B0706030804020204" pitchFamily="34" charset="0"/>
              </a:rPr>
              <a:t>Offset from 10-year Parks, Rec, and Open Space Master Plan</a:t>
            </a:r>
          </a:p>
          <a:p>
            <a:pPr marL="285750" indent="-285750">
              <a:buFont typeface="Arial" panose="020B0604020202020204" pitchFamily="34" charset="0"/>
              <a:buChar char="•"/>
            </a:pPr>
            <a:endParaRPr lang="en-US" sz="2000" dirty="0">
              <a:latin typeface="Open Sans SemiBold"/>
              <a:ea typeface="Open Sans SemiBold"/>
              <a:cs typeface="Open Sans SemiBold"/>
            </a:endParaRPr>
          </a:p>
          <a:p>
            <a:pPr marL="285750" indent="-285750">
              <a:buFont typeface="Arial" panose="020B0604020202020204" pitchFamily="34" charset="0"/>
              <a:buChar char="•"/>
            </a:pPr>
            <a:r>
              <a:rPr lang="en-US" sz="2000" dirty="0">
                <a:latin typeface="Open Sans SemiBold" panose="020B0706030804020204" pitchFamily="34" charset="0"/>
                <a:ea typeface="Open Sans SemiBold" panose="020B0706030804020204" pitchFamily="34" charset="0"/>
                <a:cs typeface="Open Sans SemiBold" panose="020B0706030804020204" pitchFamily="34" charset="0"/>
              </a:rPr>
              <a:t>Allows for input from the Needs Assessment and Strategic Plans</a:t>
            </a:r>
          </a:p>
          <a:p>
            <a:pPr marL="285750" indent="-285750">
              <a:buFont typeface="Arial" panose="020B0604020202020204" pitchFamily="34" charset="0"/>
              <a:buChar char="•"/>
            </a:pPr>
            <a:endParaRPr lang="en-US" sz="2000" dirty="0">
              <a:latin typeface="Open Sans SemiBold"/>
              <a:ea typeface="Open Sans SemiBold"/>
              <a:cs typeface="Open Sans SemiBold"/>
            </a:endParaRPr>
          </a:p>
          <a:p>
            <a:pPr marL="285750" indent="-285750">
              <a:buFont typeface="Arial" panose="020B0604020202020204" pitchFamily="34" charset="0"/>
              <a:buChar char="•"/>
            </a:pPr>
            <a:r>
              <a:rPr lang="en-US" sz="2000" dirty="0">
                <a:latin typeface="Open Sans SemiBold" panose="020B0706030804020204" pitchFamily="34" charset="0"/>
                <a:ea typeface="Open Sans SemiBold" panose="020B0706030804020204" pitchFamily="34" charset="0"/>
                <a:cs typeface="Open Sans SemiBold" panose="020B0706030804020204" pitchFamily="34" charset="0"/>
              </a:rPr>
              <a:t>Feeds scheduled Comp Plan updates, as well as CIP, PROS MP, and budgets</a:t>
            </a:r>
          </a:p>
        </p:txBody>
      </p:sp>
    </p:spTree>
    <p:extLst>
      <p:ext uri="{BB962C8B-B14F-4D97-AF65-F5344CB8AC3E}">
        <p14:creationId xmlns:p14="http://schemas.microsoft.com/office/powerpoint/2010/main" val="339241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C5676B-D0E7-5B77-5C2D-3344C8AAF5CC}"/>
              </a:ext>
            </a:extLst>
          </p:cNvPr>
          <p:cNvSpPr/>
          <p:nvPr/>
        </p:nvSpPr>
        <p:spPr>
          <a:xfrm>
            <a:off x="35757" y="6250488"/>
            <a:ext cx="12156244" cy="607512"/>
          </a:xfrm>
          <a:prstGeom prst="rect">
            <a:avLst/>
          </a:prstGeom>
          <a:gradFill flip="none" rotWithShape="1">
            <a:gsLst>
              <a:gs pos="5000">
                <a:schemeClr val="bg1"/>
              </a:gs>
              <a:gs pos="25000">
                <a:schemeClr val="accent4"/>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pic>
        <p:nvPicPr>
          <p:cNvPr id="1025" name="Picture 1">
            <a:extLst>
              <a:ext uri="{FF2B5EF4-FFF2-40B4-BE49-F238E27FC236}">
                <a16:creationId xmlns:a16="http://schemas.microsoft.com/office/drawing/2014/main" id="{E9583D2D-CBD4-F585-0A85-0BBB90FA6B0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108" y="1124211"/>
            <a:ext cx="12292216" cy="46095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CA167284-81FA-0985-4E57-7051BFEE3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6" y="6338889"/>
            <a:ext cx="855871" cy="453001"/>
          </a:xfrm>
          <a:prstGeom prst="rect">
            <a:avLst/>
          </a:prstGeom>
        </p:spPr>
      </p:pic>
      <p:sp>
        <p:nvSpPr>
          <p:cNvPr id="4" name="Rectangle 3">
            <a:extLst>
              <a:ext uri="{FF2B5EF4-FFF2-40B4-BE49-F238E27FC236}">
                <a16:creationId xmlns:a16="http://schemas.microsoft.com/office/drawing/2014/main" id="{7ACB04BC-672C-47C1-EA83-751C797C37AD}"/>
              </a:ext>
            </a:extLst>
          </p:cNvPr>
          <p:cNvSpPr/>
          <p:nvPr/>
        </p:nvSpPr>
        <p:spPr>
          <a:xfrm>
            <a:off x="0" y="1"/>
            <a:ext cx="12192000" cy="804861"/>
          </a:xfrm>
          <a:prstGeom prst="rect">
            <a:avLst/>
          </a:prstGeom>
          <a:gradFill>
            <a:gsLst>
              <a:gs pos="60000">
                <a:schemeClr val="accent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5" name="Title 1">
            <a:extLst>
              <a:ext uri="{FF2B5EF4-FFF2-40B4-BE49-F238E27FC236}">
                <a16:creationId xmlns:a16="http://schemas.microsoft.com/office/drawing/2014/main" id="{BD869103-F1CA-43C3-D48B-5A996F65A68F}"/>
              </a:ext>
            </a:extLst>
          </p:cNvPr>
          <p:cNvSpPr txBox="1">
            <a:spLocks/>
          </p:cNvSpPr>
          <p:nvPr/>
        </p:nvSpPr>
        <p:spPr>
          <a:xfrm>
            <a:off x="1" y="55194"/>
            <a:ext cx="10106025" cy="823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Project Timeline</a:t>
            </a:r>
          </a:p>
        </p:txBody>
      </p:sp>
    </p:spTree>
    <p:extLst>
      <p:ext uri="{BB962C8B-B14F-4D97-AF65-F5344CB8AC3E}">
        <p14:creationId xmlns:p14="http://schemas.microsoft.com/office/powerpoint/2010/main" val="88002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77D8EF-72B9-200D-80B7-BDE40031CCC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9EF2A58-74C2-11A5-4A41-58BCED604467}"/>
              </a:ext>
            </a:extLst>
          </p:cNvPr>
          <p:cNvSpPr/>
          <p:nvPr/>
        </p:nvSpPr>
        <p:spPr>
          <a:xfrm>
            <a:off x="35757" y="6250488"/>
            <a:ext cx="12156244" cy="607512"/>
          </a:xfrm>
          <a:prstGeom prst="rect">
            <a:avLst/>
          </a:prstGeom>
          <a:gradFill flip="none" rotWithShape="1">
            <a:gsLst>
              <a:gs pos="5000">
                <a:schemeClr val="bg1"/>
              </a:gs>
              <a:gs pos="25000">
                <a:schemeClr val="accent4"/>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pic>
        <p:nvPicPr>
          <p:cNvPr id="2" name="Picture 1" descr="Logo&#10;&#10;Description automatically generated">
            <a:extLst>
              <a:ext uri="{FF2B5EF4-FFF2-40B4-BE49-F238E27FC236}">
                <a16:creationId xmlns:a16="http://schemas.microsoft.com/office/drawing/2014/main" id="{6283E07B-08EB-89A0-525A-1B220A469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6" y="6338889"/>
            <a:ext cx="855871" cy="453001"/>
          </a:xfrm>
          <a:prstGeom prst="rect">
            <a:avLst/>
          </a:prstGeom>
        </p:spPr>
      </p:pic>
      <p:sp>
        <p:nvSpPr>
          <p:cNvPr id="3" name="Content Placeholder 4">
            <a:extLst>
              <a:ext uri="{FF2B5EF4-FFF2-40B4-BE49-F238E27FC236}">
                <a16:creationId xmlns:a16="http://schemas.microsoft.com/office/drawing/2014/main" id="{42F165C5-9F03-0027-BEFF-C962E603100E}"/>
              </a:ext>
            </a:extLst>
          </p:cNvPr>
          <p:cNvSpPr txBox="1">
            <a:spLocks/>
          </p:cNvSpPr>
          <p:nvPr/>
        </p:nvSpPr>
        <p:spPr>
          <a:xfrm>
            <a:off x="35757" y="2261184"/>
            <a:ext cx="3530020" cy="2417255"/>
          </a:xfrm>
          <a:prstGeom prst="roundRect">
            <a:avLst/>
          </a:prstGeom>
          <a:solidFill>
            <a:srgbClr val="0062BF"/>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a:solidFill>
                  <a:schemeClr val="bg1"/>
                </a:solidFill>
                <a:latin typeface="Open Sans"/>
                <a:ea typeface="Open Sans"/>
                <a:cs typeface="Open Sans"/>
              </a:rPr>
              <a:t>Identify Priorities</a:t>
            </a:r>
            <a:endParaRPr lang="en-US" sz="3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2000" i="1">
                <a:solidFill>
                  <a:schemeClr val="bg1"/>
                </a:solidFill>
                <a:latin typeface="Open Sans"/>
                <a:ea typeface="Open Sans"/>
                <a:cs typeface="Open Sans"/>
              </a:rPr>
              <a:t>Where are trails needed/most beneficial?</a:t>
            </a:r>
          </a:p>
        </p:txBody>
      </p:sp>
      <p:sp>
        <p:nvSpPr>
          <p:cNvPr id="6" name="Content Placeholder 4">
            <a:extLst>
              <a:ext uri="{FF2B5EF4-FFF2-40B4-BE49-F238E27FC236}">
                <a16:creationId xmlns:a16="http://schemas.microsoft.com/office/drawing/2014/main" id="{6E41657D-85CE-E8D4-985B-D8146B7BAA82}"/>
              </a:ext>
            </a:extLst>
          </p:cNvPr>
          <p:cNvSpPr txBox="1">
            <a:spLocks/>
          </p:cNvSpPr>
          <p:nvPr/>
        </p:nvSpPr>
        <p:spPr>
          <a:xfrm>
            <a:off x="4162442" y="2220374"/>
            <a:ext cx="3867118" cy="2417254"/>
          </a:xfrm>
          <a:prstGeom prst="roundRect">
            <a:avLst/>
          </a:prstGeom>
          <a:solidFill>
            <a:srgbClr val="0062BF"/>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a:solidFill>
                  <a:schemeClr val="bg1"/>
                </a:solidFill>
                <a:latin typeface="Open Sans" panose="020B0606030504020204" pitchFamily="34" charset="0"/>
                <a:ea typeface="Open Sans" panose="020B0606030504020204" pitchFamily="34" charset="0"/>
                <a:cs typeface="Open Sans" panose="020B0606030504020204" pitchFamily="34" charset="0"/>
              </a:rPr>
              <a:t>Draw and Discuss</a:t>
            </a:r>
          </a:p>
          <a:p>
            <a:pPr marL="0" indent="0" algn="ctr">
              <a:buNone/>
            </a:pPr>
            <a:r>
              <a:rPr lang="en-US" sz="1900" i="1">
                <a:solidFill>
                  <a:schemeClr val="bg1"/>
                </a:solidFill>
                <a:latin typeface="Open Sans"/>
                <a:ea typeface="Open Sans"/>
                <a:cs typeface="Open Sans"/>
              </a:rPr>
              <a:t>Where are the key connections to create a robust public trail network?</a:t>
            </a:r>
          </a:p>
        </p:txBody>
      </p:sp>
      <p:sp>
        <p:nvSpPr>
          <p:cNvPr id="25" name="Rectangle 24">
            <a:extLst>
              <a:ext uri="{FF2B5EF4-FFF2-40B4-BE49-F238E27FC236}">
                <a16:creationId xmlns:a16="http://schemas.microsoft.com/office/drawing/2014/main" id="{F7FFE17C-8705-D829-FBA1-AECA5C6A6F9D}"/>
              </a:ext>
            </a:extLst>
          </p:cNvPr>
          <p:cNvSpPr/>
          <p:nvPr/>
        </p:nvSpPr>
        <p:spPr>
          <a:xfrm>
            <a:off x="0" y="1"/>
            <a:ext cx="12192000" cy="804861"/>
          </a:xfrm>
          <a:prstGeom prst="rect">
            <a:avLst/>
          </a:prstGeom>
          <a:gradFill>
            <a:gsLst>
              <a:gs pos="60000">
                <a:schemeClr val="accent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26" name="Title 1">
            <a:extLst>
              <a:ext uri="{FF2B5EF4-FFF2-40B4-BE49-F238E27FC236}">
                <a16:creationId xmlns:a16="http://schemas.microsoft.com/office/drawing/2014/main" id="{F2F09FF7-7494-E2B9-53E7-E52A98759A40}"/>
              </a:ext>
            </a:extLst>
          </p:cNvPr>
          <p:cNvSpPr txBox="1">
            <a:spLocks/>
          </p:cNvSpPr>
          <p:nvPr/>
        </p:nvSpPr>
        <p:spPr>
          <a:xfrm>
            <a:off x="1" y="55194"/>
            <a:ext cx="10106025" cy="823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Goals for Tonight’s Meeting</a:t>
            </a:r>
          </a:p>
        </p:txBody>
      </p:sp>
      <p:sp>
        <p:nvSpPr>
          <p:cNvPr id="5" name="Content Placeholder 4">
            <a:extLst>
              <a:ext uri="{FF2B5EF4-FFF2-40B4-BE49-F238E27FC236}">
                <a16:creationId xmlns:a16="http://schemas.microsoft.com/office/drawing/2014/main" id="{4935DBB0-CAD5-1A37-D18B-BC88910FE952}"/>
              </a:ext>
            </a:extLst>
          </p:cNvPr>
          <p:cNvSpPr txBox="1">
            <a:spLocks/>
          </p:cNvSpPr>
          <p:nvPr/>
        </p:nvSpPr>
        <p:spPr>
          <a:xfrm>
            <a:off x="8626224" y="2220373"/>
            <a:ext cx="3530020" cy="2417255"/>
          </a:xfrm>
          <a:prstGeom prst="roundRect">
            <a:avLst/>
          </a:prstGeom>
          <a:solidFill>
            <a:srgbClr val="0062BF"/>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a:solidFill>
                  <a:schemeClr val="bg1"/>
                </a:solidFill>
                <a:latin typeface="Open Sans" panose="020B0606030504020204" pitchFamily="34" charset="0"/>
                <a:ea typeface="Open Sans" panose="020B0606030504020204" pitchFamily="34" charset="0"/>
                <a:cs typeface="Open Sans" panose="020B0606030504020204" pitchFamily="34" charset="0"/>
              </a:rPr>
              <a:t>Learn</a:t>
            </a:r>
          </a:p>
          <a:p>
            <a:pPr marL="0" indent="0" algn="ctr">
              <a:buNone/>
            </a:pPr>
            <a:r>
              <a:rPr lang="en-US" sz="2000" i="1">
                <a:solidFill>
                  <a:schemeClr val="bg1"/>
                </a:solidFill>
                <a:latin typeface="Open Sans" panose="020B0606030504020204" pitchFamily="34" charset="0"/>
                <a:ea typeface="Open Sans" panose="020B0606030504020204" pitchFamily="34" charset="0"/>
                <a:cs typeface="Open Sans" panose="020B0606030504020204" pitchFamily="34" charset="0"/>
              </a:rPr>
              <a:t>What is currently planned? What are the next steps?</a:t>
            </a:r>
          </a:p>
        </p:txBody>
      </p:sp>
    </p:spTree>
    <p:extLst>
      <p:ext uri="{BB962C8B-B14F-4D97-AF65-F5344CB8AC3E}">
        <p14:creationId xmlns:p14="http://schemas.microsoft.com/office/powerpoint/2010/main" val="91489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6F1FA-74FD-8B04-8559-78B95662BFA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31E7EAD-C131-AA6A-830E-85E32CD666B6}"/>
              </a:ext>
            </a:extLst>
          </p:cNvPr>
          <p:cNvSpPr/>
          <p:nvPr/>
        </p:nvSpPr>
        <p:spPr>
          <a:xfrm>
            <a:off x="35757" y="6250488"/>
            <a:ext cx="12156244" cy="607512"/>
          </a:xfrm>
          <a:prstGeom prst="rect">
            <a:avLst/>
          </a:prstGeom>
          <a:gradFill flip="none" rotWithShape="1">
            <a:gsLst>
              <a:gs pos="5000">
                <a:schemeClr val="bg1"/>
              </a:gs>
              <a:gs pos="25000">
                <a:schemeClr val="accent4"/>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pic>
        <p:nvPicPr>
          <p:cNvPr id="2" name="Picture 1" descr="Logo&#10;&#10;Description automatically generated">
            <a:extLst>
              <a:ext uri="{FF2B5EF4-FFF2-40B4-BE49-F238E27FC236}">
                <a16:creationId xmlns:a16="http://schemas.microsoft.com/office/drawing/2014/main" id="{B2AAA002-9322-22D8-DDB4-304010A07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6" y="6338889"/>
            <a:ext cx="855871" cy="453001"/>
          </a:xfrm>
          <a:prstGeom prst="rect">
            <a:avLst/>
          </a:prstGeom>
        </p:spPr>
      </p:pic>
      <p:sp>
        <p:nvSpPr>
          <p:cNvPr id="25" name="Rectangle 24">
            <a:extLst>
              <a:ext uri="{FF2B5EF4-FFF2-40B4-BE49-F238E27FC236}">
                <a16:creationId xmlns:a16="http://schemas.microsoft.com/office/drawing/2014/main" id="{346C429D-12FD-6BF5-EEEE-07CFE5DC239C}"/>
              </a:ext>
            </a:extLst>
          </p:cNvPr>
          <p:cNvSpPr/>
          <p:nvPr/>
        </p:nvSpPr>
        <p:spPr>
          <a:xfrm>
            <a:off x="0" y="1"/>
            <a:ext cx="12192000" cy="804861"/>
          </a:xfrm>
          <a:prstGeom prst="rect">
            <a:avLst/>
          </a:prstGeom>
          <a:gradFill>
            <a:gsLst>
              <a:gs pos="60000">
                <a:schemeClr val="accent1"/>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29"/>
          </a:p>
        </p:txBody>
      </p:sp>
      <p:sp>
        <p:nvSpPr>
          <p:cNvPr id="26" name="Title 1">
            <a:extLst>
              <a:ext uri="{FF2B5EF4-FFF2-40B4-BE49-F238E27FC236}">
                <a16:creationId xmlns:a16="http://schemas.microsoft.com/office/drawing/2014/main" id="{22C14198-E3D9-6C8A-FDEF-34EDD67E4B25}"/>
              </a:ext>
            </a:extLst>
          </p:cNvPr>
          <p:cNvSpPr txBox="1">
            <a:spLocks/>
          </p:cNvSpPr>
          <p:nvPr/>
        </p:nvSpPr>
        <p:spPr>
          <a:xfrm>
            <a:off x="1" y="55194"/>
            <a:ext cx="10106025" cy="823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Open Sans" panose="020B0606030504020204" pitchFamily="34" charset="0"/>
                <a:ea typeface="Open Sans" panose="020B0606030504020204" pitchFamily="34" charset="0"/>
                <a:cs typeface="Open Sans" panose="020B0606030504020204" pitchFamily="34" charset="0"/>
              </a:rPr>
              <a:t>Goals for Tonight’s Meeting</a:t>
            </a:r>
          </a:p>
        </p:txBody>
      </p:sp>
      <p:sp>
        <p:nvSpPr>
          <p:cNvPr id="7" name="TextBox 6">
            <a:extLst>
              <a:ext uri="{FF2B5EF4-FFF2-40B4-BE49-F238E27FC236}">
                <a16:creationId xmlns:a16="http://schemas.microsoft.com/office/drawing/2014/main" id="{C02AAC92-F78D-5684-8BEC-70B8E46DBFBC}"/>
              </a:ext>
            </a:extLst>
          </p:cNvPr>
          <p:cNvSpPr txBox="1"/>
          <p:nvPr/>
        </p:nvSpPr>
        <p:spPr>
          <a:xfrm>
            <a:off x="1" y="2105561"/>
            <a:ext cx="12191999" cy="2646750"/>
          </a:xfrm>
          <a:prstGeom prst="rect">
            <a:avLst/>
          </a:prstGeom>
          <a:solidFill>
            <a:schemeClr val="bg1"/>
          </a:solidFill>
        </p:spPr>
        <p:txBody>
          <a:bodyPr wrap="square" rtlCol="0">
            <a:spAutoFit/>
          </a:bodyPr>
          <a:lstStyle/>
          <a:p>
            <a:pPr algn="ctr"/>
            <a:r>
              <a:rPr lang="en-US" sz="16599" dirty="0">
                <a:solidFill>
                  <a:srgbClr val="7030A0"/>
                </a:solidFill>
                <a:latin typeface="Open Sans ExtraBold" panose="020B0906030804020204" pitchFamily="34" charset="0"/>
                <a:ea typeface="Open Sans ExtraBold" panose="020B0906030804020204" pitchFamily="34" charset="0"/>
                <a:cs typeface="Open Sans ExtraBold" panose="020B0906030804020204" pitchFamily="34" charset="0"/>
              </a:rPr>
              <a:t>Have Fun!</a:t>
            </a:r>
          </a:p>
        </p:txBody>
      </p:sp>
    </p:spTree>
    <p:extLst>
      <p:ext uri="{BB962C8B-B14F-4D97-AF65-F5344CB8AC3E}">
        <p14:creationId xmlns:p14="http://schemas.microsoft.com/office/powerpoint/2010/main" val="3262952476"/>
      </p:ext>
    </p:extLst>
  </p:cSld>
  <p:clrMapOvr>
    <a:masterClrMapping/>
  </p:clrMapOvr>
</p:sld>
</file>

<file path=ppt/theme/theme1.xml><?xml version="1.0" encoding="utf-8"?>
<a:theme xmlns:a="http://schemas.openxmlformats.org/drawingml/2006/main" name="Office Theme">
  <a:themeElements>
    <a:clrScheme name="DPR Branding 1">
      <a:dk1>
        <a:sysClr val="windowText" lastClr="000000"/>
      </a:dk1>
      <a:lt1>
        <a:sysClr val="window" lastClr="FFFFFF"/>
      </a:lt1>
      <a:dk2>
        <a:srgbClr val="0E2841"/>
      </a:dk2>
      <a:lt2>
        <a:srgbClr val="E8E8E8"/>
      </a:lt2>
      <a:accent1>
        <a:srgbClr val="005EB8"/>
      </a:accent1>
      <a:accent2>
        <a:srgbClr val="FF8200"/>
      </a:accent2>
      <a:accent3>
        <a:srgbClr val="97999B"/>
      </a:accent3>
      <a:accent4>
        <a:srgbClr val="319B42"/>
      </a:accent4>
      <a:accent5>
        <a:srgbClr val="71C5E8"/>
      </a:accent5>
      <a:accent6>
        <a:srgbClr val="B3A369"/>
      </a:accent6>
      <a:hlink>
        <a:srgbClr val="71C5E8"/>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06D579021DDA458A12770458D10AB2" ma:contentTypeVersion="11" ma:contentTypeDescription="Create a new document." ma:contentTypeScope="" ma:versionID="56bc38194fb8ed3afeefaaadfb813247">
  <xsd:schema xmlns:xsd="http://www.w3.org/2001/XMLSchema" xmlns:xs="http://www.w3.org/2001/XMLSchema" xmlns:p="http://schemas.microsoft.com/office/2006/metadata/properties" xmlns:ns3="97c171d7-144d-4065-9f18-be55d78aface" targetNamespace="http://schemas.microsoft.com/office/2006/metadata/properties" ma:root="true" ma:fieldsID="31eee6c37b3f49fced398771daa9da15" ns3:_="">
    <xsd:import namespace="97c171d7-144d-4065-9f18-be55d78aface"/>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_activity"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171d7-144d-4065-9f18-be55d78afac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Location" ma:index="1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7c171d7-144d-4065-9f18-be55d78aface" xsi:nil="true"/>
  </documentManagement>
</p:properties>
</file>

<file path=customXml/itemProps1.xml><?xml version="1.0" encoding="utf-8"?>
<ds:datastoreItem xmlns:ds="http://schemas.openxmlformats.org/officeDocument/2006/customXml" ds:itemID="{A37D1E0F-2F1B-40FA-93A2-2917B0F9E084}">
  <ds:schemaRefs>
    <ds:schemaRef ds:uri="97c171d7-144d-4065-9f18-be55d78afa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6F57740-CDF4-4042-9016-BF6091F97635}">
  <ds:schemaRefs>
    <ds:schemaRef ds:uri="http://schemas.microsoft.com/sharepoint/v3/contenttype/forms"/>
  </ds:schemaRefs>
</ds:datastoreItem>
</file>

<file path=customXml/itemProps3.xml><?xml version="1.0" encoding="utf-8"?>
<ds:datastoreItem xmlns:ds="http://schemas.openxmlformats.org/officeDocument/2006/customXml" ds:itemID="{F048F901-1D37-4BE1-B645-E9ED7E5CCFA5}">
  <ds:schemaRefs>
    <ds:schemaRef ds:uri="http://schemas.openxmlformats.org/package/2006/metadata/core-properties"/>
    <ds:schemaRef ds:uri="97c171d7-144d-4065-9f18-be55d78aface"/>
    <ds:schemaRef ds:uri="http://schemas.microsoft.com/office/infopath/2007/PartnerControls"/>
    <ds:schemaRef ds:uri="http://schemas.microsoft.com/office/2006/documentManagement/types"/>
    <ds:schemaRef ds:uri="http://www.w3.org/XML/1998/namespace"/>
    <ds:schemaRef ds:uri="http://purl.org/dc/terms/"/>
    <ds:schemaRef ds:uri="http://purl.org/dc/elements/1.1/"/>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404</TotalTime>
  <Words>1227</Words>
  <Application>Microsoft Office PowerPoint</Application>
  <PresentationFormat>Widescreen</PresentationFormat>
  <Paragraphs>216</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Display</vt:lpstr>
      <vt:lpstr>Arial</vt:lpstr>
      <vt:lpstr>Open Sans</vt:lpstr>
      <vt:lpstr>Open Sans ExtraBold</vt:lpstr>
      <vt:lpstr>Open Sans Light</vt:lpstr>
      <vt:lpstr>Open Sans SemiBold</vt:lpstr>
      <vt:lpstr>Office Theme</vt:lpstr>
      <vt:lpstr>PowerPoint Presentation</vt:lpstr>
      <vt:lpstr>Countywide Trails Master Plan Update  Trails Planning Charrette</vt:lpstr>
      <vt:lpstr>Tonight’s Agenda</vt:lpstr>
      <vt:lpstr>County Staff Team</vt:lpstr>
      <vt:lpstr>Why Update the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Boyd, Robert</dc:creator>
  <cp:lastModifiedBy>Boyd, Robert</cp:lastModifiedBy>
  <cp:revision>4</cp:revision>
  <dcterms:created xsi:type="dcterms:W3CDTF">2025-01-22T14:27:29Z</dcterms:created>
  <dcterms:modified xsi:type="dcterms:W3CDTF">2025-05-29T21:21:19Z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0x010100FD06D579021DDA458A12770458D10AB2</vt:lpwstr>
  </property>
</Properties>
</file>