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2"/>
  </p:notesMasterIdLst>
  <p:sldIdLst>
    <p:sldId id="1264" r:id="rId5"/>
    <p:sldId id="1289" r:id="rId6"/>
    <p:sldId id="1294" r:id="rId7"/>
    <p:sldId id="1279" r:id="rId8"/>
    <p:sldId id="1324" r:id="rId9"/>
    <p:sldId id="1468" r:id="rId10"/>
    <p:sldId id="1479" r:id="rId11"/>
    <p:sldId id="1480" r:id="rId12"/>
    <p:sldId id="1469" r:id="rId13"/>
    <p:sldId id="1281" r:id="rId14"/>
    <p:sldId id="1472" r:id="rId15"/>
    <p:sldId id="1473" r:id="rId16"/>
    <p:sldId id="1296" r:id="rId17"/>
    <p:sldId id="1273" r:id="rId18"/>
    <p:sldId id="1451" r:id="rId19"/>
    <p:sldId id="1458" r:id="rId20"/>
    <p:sldId id="1459" r:id="rId21"/>
    <p:sldId id="1460" r:id="rId22"/>
    <p:sldId id="1461" r:id="rId23"/>
    <p:sldId id="1462" r:id="rId24"/>
    <p:sldId id="1419" r:id="rId25"/>
    <p:sldId id="1442" r:id="rId26"/>
    <p:sldId id="1463" r:id="rId27"/>
    <p:sldId id="1464" r:id="rId28"/>
    <p:sldId id="1465" r:id="rId29"/>
    <p:sldId id="1466" r:id="rId30"/>
    <p:sldId id="1483" r:id="rId31"/>
    <p:sldId id="1485" r:id="rId32"/>
    <p:sldId id="1420" r:id="rId33"/>
    <p:sldId id="1484" r:id="rId34"/>
    <p:sldId id="1456" r:id="rId35"/>
    <p:sldId id="1457" r:id="rId36"/>
    <p:sldId id="1471" r:id="rId37"/>
    <p:sldId id="1421" r:id="rId38"/>
    <p:sldId id="1476" r:id="rId39"/>
    <p:sldId id="1474" r:id="rId40"/>
    <p:sldId id="1477" r:id="rId41"/>
    <p:sldId id="1478" r:id="rId42"/>
    <p:sldId id="1475" r:id="rId43"/>
    <p:sldId id="1482" r:id="rId44"/>
    <p:sldId id="1425" r:id="rId45"/>
    <p:sldId id="1430" r:id="rId46"/>
    <p:sldId id="1432" r:id="rId47"/>
    <p:sldId id="1428" r:id="rId48"/>
    <p:sldId id="1429" r:id="rId49"/>
    <p:sldId id="1481" r:id="rId50"/>
    <p:sldId id="138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E5E237-E590-A302-4661-93E5A4D0E85B}" name="Manno, Giulia" initials="MG" userId="S::gmanno@pwcgov.org::80df4fab-5e50-4d99-bb4e-77e4d6d26125" providerId="AD"/>
  <p188:author id="{3271C3AE-B4F3-013D-6676-39B6E5A23808}" name="Smyk, Michelle" initials="MS" userId="S::MSmyk@pwcgov.org::bf1e1654-89f2-425a-a462-b0244bba222b" providerId="AD"/>
  <p188:author id="{E73200FC-7D53-DEE9-9070-BFC4E60BFD8C}" name="Sun, Yi" initials="YS" userId="S::YSun@pwcgov.org::8b3ac1b2-740e-4f44-9470-78922f625dc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3E9D4B"/>
    <a:srgbClr val="0099CC"/>
    <a:srgbClr val="275317"/>
    <a:srgbClr val="FAC300"/>
    <a:srgbClr val="0063BE"/>
    <a:srgbClr val="FF8200"/>
    <a:srgbClr val="000000"/>
    <a:srgbClr val="FFE17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E88C4-8B86-416D-9242-F943695BBA42}" v="63" dt="2026-04-24T00:18:37.3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no, Giulia" userId="S::gmanno@pwcgov.org::80df4fab-5e50-4d99-bb4e-77e4d6d26125" providerId="AD" clId="Web-{99CDA3B5-0344-5BEF-657A-795641B19CCE}"/>
    <pc:docChg chg="mod">
      <pc:chgData name="Manno, Giulia" userId="S::gmanno@pwcgov.org::80df4fab-5e50-4d99-bb4e-77e4d6d26125" providerId="AD" clId="Web-{99CDA3B5-0344-5BEF-657A-795641B19CCE}" dt="2026-04-22T01:04:04.916" v="0"/>
      <pc:docMkLst>
        <pc:docMk/>
      </pc:docMkLst>
    </pc:docChg>
  </pc:docChgLst>
  <pc:docChgLst>
    <pc:chgData name="Sun, Yi" userId="8b3ac1b2-740e-4f44-9470-78922f625dc6" providerId="ADAL" clId="{93FBE662-8C82-4B75-83E6-9E7D42F596F7}"/>
    <pc:docChg chg="undo custSel addSld delSld modSld sldOrd">
      <pc:chgData name="Sun, Yi" userId="8b3ac1b2-740e-4f44-9470-78922f625dc6" providerId="ADAL" clId="{93FBE662-8C82-4B75-83E6-9E7D42F596F7}" dt="2026-04-22T03:31:11.113" v="1542" actId="20577"/>
      <pc:docMkLst>
        <pc:docMk/>
      </pc:docMkLst>
      <pc:sldChg chg="add">
        <pc:chgData name="Sun, Yi" userId="8b3ac1b2-740e-4f44-9470-78922f625dc6" providerId="ADAL" clId="{93FBE662-8C82-4B75-83E6-9E7D42F596F7}" dt="2026-04-20T18:39:58.835" v="272"/>
        <pc:sldMkLst>
          <pc:docMk/>
          <pc:sldMk cId="1881813665" sldId="1420"/>
        </pc:sldMkLst>
      </pc:sldChg>
      <pc:sldChg chg="addSp delSp modSp add mod">
        <pc:chgData name="Sun, Yi" userId="8b3ac1b2-740e-4f44-9470-78922f625dc6" providerId="ADAL" clId="{93FBE662-8C82-4B75-83E6-9E7D42F596F7}" dt="2026-04-20T18:39:19.846" v="271" actId="1076"/>
        <pc:sldMkLst>
          <pc:docMk/>
          <pc:sldMk cId="3190629510" sldId="1421"/>
        </pc:sldMkLst>
        <pc:spChg chg="mod">
          <ac:chgData name="Sun, Yi" userId="8b3ac1b2-740e-4f44-9470-78922f625dc6" providerId="ADAL" clId="{93FBE662-8C82-4B75-83E6-9E7D42F596F7}" dt="2026-04-20T18:32:03.075" v="176" actId="20577"/>
          <ac:spMkLst>
            <pc:docMk/>
            <pc:sldMk cId="3190629510" sldId="1421"/>
            <ac:spMk id="2" creationId="{0ADE5F9B-B96A-0491-DB54-AEC54EF96F90}"/>
          </ac:spMkLst>
        </pc:spChg>
        <pc:grpChg chg="add mod">
          <ac:chgData name="Sun, Yi" userId="8b3ac1b2-740e-4f44-9470-78922f625dc6" providerId="ADAL" clId="{93FBE662-8C82-4B75-83E6-9E7D42F596F7}" dt="2026-04-20T18:39:11.710" v="270" actId="164"/>
          <ac:grpSpMkLst>
            <pc:docMk/>
            <pc:sldMk cId="3190629510" sldId="1421"/>
            <ac:grpSpMk id="24" creationId="{13F44359-D6D7-6FEE-76BB-BBF8BB6FEFC6}"/>
          </ac:grpSpMkLst>
        </pc:grpChg>
        <pc:picChg chg="add mod">
          <ac:chgData name="Sun, Yi" userId="8b3ac1b2-740e-4f44-9470-78922f625dc6" providerId="ADAL" clId="{93FBE662-8C82-4B75-83E6-9E7D42F596F7}" dt="2026-04-20T18:39:19.846" v="271" actId="1076"/>
          <ac:picMkLst>
            <pc:docMk/>
            <pc:sldMk cId="3190629510" sldId="1421"/>
            <ac:picMk id="5" creationId="{9712ACC4-F8C9-6905-0B51-91468A083E78}"/>
          </ac:picMkLst>
        </pc:picChg>
        <pc:picChg chg="add mod">
          <ac:chgData name="Sun, Yi" userId="8b3ac1b2-740e-4f44-9470-78922f625dc6" providerId="ADAL" clId="{93FBE662-8C82-4B75-83E6-9E7D42F596F7}" dt="2026-04-20T18:39:11.710" v="270" actId="164"/>
          <ac:picMkLst>
            <pc:docMk/>
            <pc:sldMk cId="3190629510" sldId="1421"/>
            <ac:picMk id="12" creationId="{91AF692F-9AD3-DD3E-C96F-FB6A1E98273F}"/>
          </ac:picMkLst>
        </pc:picChg>
        <pc:picChg chg="add mod">
          <ac:chgData name="Sun, Yi" userId="8b3ac1b2-740e-4f44-9470-78922f625dc6" providerId="ADAL" clId="{93FBE662-8C82-4B75-83E6-9E7D42F596F7}" dt="2026-04-20T18:39:11.710" v="270" actId="164"/>
          <ac:picMkLst>
            <pc:docMk/>
            <pc:sldMk cId="3190629510" sldId="1421"/>
            <ac:picMk id="14" creationId="{D50BB894-3DDB-653A-414B-A988225B0675}"/>
          </ac:picMkLst>
        </pc:picChg>
        <pc:picChg chg="add mod">
          <ac:chgData name="Sun, Yi" userId="8b3ac1b2-740e-4f44-9470-78922f625dc6" providerId="ADAL" clId="{93FBE662-8C82-4B75-83E6-9E7D42F596F7}" dt="2026-04-20T18:39:11.710" v="270" actId="164"/>
          <ac:picMkLst>
            <pc:docMk/>
            <pc:sldMk cId="3190629510" sldId="1421"/>
            <ac:picMk id="16" creationId="{72646F06-0591-A6B6-C21A-2750CC3844D1}"/>
          </ac:picMkLst>
        </pc:picChg>
        <pc:picChg chg="add mod">
          <ac:chgData name="Sun, Yi" userId="8b3ac1b2-740e-4f44-9470-78922f625dc6" providerId="ADAL" clId="{93FBE662-8C82-4B75-83E6-9E7D42F596F7}" dt="2026-04-20T18:39:11.710" v="270" actId="164"/>
          <ac:picMkLst>
            <pc:docMk/>
            <pc:sldMk cId="3190629510" sldId="1421"/>
            <ac:picMk id="19" creationId="{14967824-4C25-FEA7-F3B6-54C1C5C17BFF}"/>
          </ac:picMkLst>
        </pc:picChg>
        <pc:picChg chg="add mod modCrop">
          <ac:chgData name="Sun, Yi" userId="8b3ac1b2-740e-4f44-9470-78922f625dc6" providerId="ADAL" clId="{93FBE662-8C82-4B75-83E6-9E7D42F596F7}" dt="2026-04-20T18:39:11.710" v="270" actId="164"/>
          <ac:picMkLst>
            <pc:docMk/>
            <pc:sldMk cId="3190629510" sldId="1421"/>
            <ac:picMk id="23" creationId="{5175BCAF-EF84-6960-B090-225ED0A9E5FC}"/>
          </ac:picMkLst>
        </pc:picChg>
      </pc:sldChg>
      <pc:sldChg chg="add">
        <pc:chgData name="Sun, Yi" userId="8b3ac1b2-740e-4f44-9470-78922f625dc6" providerId="ADAL" clId="{93FBE662-8C82-4B75-83E6-9E7D42F596F7}" dt="2026-04-20T18:41:26.996" v="274"/>
        <pc:sldMkLst>
          <pc:docMk/>
          <pc:sldMk cId="1237748105" sldId="1425"/>
        </pc:sldMkLst>
      </pc:sldChg>
      <pc:sldChg chg="add">
        <pc:chgData name="Sun, Yi" userId="8b3ac1b2-740e-4f44-9470-78922f625dc6" providerId="ADAL" clId="{93FBE662-8C82-4B75-83E6-9E7D42F596F7}" dt="2026-04-20T18:41:26.996" v="274"/>
        <pc:sldMkLst>
          <pc:docMk/>
          <pc:sldMk cId="3308045091" sldId="1428"/>
        </pc:sldMkLst>
      </pc:sldChg>
      <pc:sldChg chg="add">
        <pc:chgData name="Sun, Yi" userId="8b3ac1b2-740e-4f44-9470-78922f625dc6" providerId="ADAL" clId="{93FBE662-8C82-4B75-83E6-9E7D42F596F7}" dt="2026-04-20T18:41:26.996" v="274"/>
        <pc:sldMkLst>
          <pc:docMk/>
          <pc:sldMk cId="38194517" sldId="1429"/>
        </pc:sldMkLst>
      </pc:sldChg>
      <pc:sldChg chg="modSp add mod">
        <pc:chgData name="Sun, Yi" userId="8b3ac1b2-740e-4f44-9470-78922f625dc6" providerId="ADAL" clId="{93FBE662-8C82-4B75-83E6-9E7D42F596F7}" dt="2026-04-20T20:39:28.460" v="807" actId="114"/>
        <pc:sldMkLst>
          <pc:docMk/>
          <pc:sldMk cId="2107210291" sldId="1430"/>
        </pc:sldMkLst>
        <pc:spChg chg="mod">
          <ac:chgData name="Sun, Yi" userId="8b3ac1b2-740e-4f44-9470-78922f625dc6" providerId="ADAL" clId="{93FBE662-8C82-4B75-83E6-9E7D42F596F7}" dt="2026-04-20T20:39:28.460" v="807" actId="114"/>
          <ac:spMkLst>
            <pc:docMk/>
            <pc:sldMk cId="2107210291" sldId="1430"/>
            <ac:spMk id="5" creationId="{4B05E2E7-D545-52E6-CEA6-A37B8ED55DC5}"/>
          </ac:spMkLst>
        </pc:spChg>
      </pc:sldChg>
      <pc:sldChg chg="add">
        <pc:chgData name="Sun, Yi" userId="8b3ac1b2-740e-4f44-9470-78922f625dc6" providerId="ADAL" clId="{93FBE662-8C82-4B75-83E6-9E7D42F596F7}" dt="2026-04-20T18:41:26.996" v="274"/>
        <pc:sldMkLst>
          <pc:docMk/>
          <pc:sldMk cId="3325637706" sldId="1432"/>
        </pc:sldMkLst>
      </pc:sldChg>
      <pc:sldChg chg="add">
        <pc:chgData name="Sun, Yi" userId="8b3ac1b2-740e-4f44-9470-78922f625dc6" providerId="ADAL" clId="{93FBE662-8C82-4B75-83E6-9E7D42F596F7}" dt="2026-04-20T16:52:06.933" v="5"/>
        <pc:sldMkLst>
          <pc:docMk/>
          <pc:sldMk cId="2816687751" sldId="1456"/>
        </pc:sldMkLst>
      </pc:sldChg>
      <pc:sldChg chg="add">
        <pc:chgData name="Sun, Yi" userId="8b3ac1b2-740e-4f44-9470-78922f625dc6" providerId="ADAL" clId="{93FBE662-8C82-4B75-83E6-9E7D42F596F7}" dt="2026-04-20T16:52:06.933" v="5"/>
        <pc:sldMkLst>
          <pc:docMk/>
          <pc:sldMk cId="2273917669" sldId="1457"/>
        </pc:sldMkLst>
      </pc:sldChg>
      <pc:sldChg chg="add del">
        <pc:chgData name="Sun, Yi" userId="8b3ac1b2-740e-4f44-9470-78922f625dc6" providerId="ADAL" clId="{93FBE662-8C82-4B75-83E6-9E7D42F596F7}" dt="2026-04-20T16:51:58.782" v="3" actId="2696"/>
        <pc:sldMkLst>
          <pc:docMk/>
          <pc:sldMk cId="2015016449" sldId="1469"/>
        </pc:sldMkLst>
      </pc:sldChg>
      <pc:sldChg chg="add">
        <pc:chgData name="Sun, Yi" userId="8b3ac1b2-740e-4f44-9470-78922f625dc6" providerId="ADAL" clId="{93FBE662-8C82-4B75-83E6-9E7D42F596F7}" dt="2026-04-20T16:52:06.933" v="5"/>
        <pc:sldMkLst>
          <pc:docMk/>
          <pc:sldMk cId="594829892" sldId="1471"/>
        </pc:sldMkLst>
      </pc:sldChg>
      <pc:sldChg chg="addSp delSp modSp new mod modNotesTx">
        <pc:chgData name="Sun, Yi" userId="8b3ac1b2-740e-4f44-9470-78922f625dc6" providerId="ADAL" clId="{93FBE662-8C82-4B75-83E6-9E7D42F596F7}" dt="2026-04-20T20:21:27.857" v="650" actId="20577"/>
        <pc:sldMkLst>
          <pc:docMk/>
          <pc:sldMk cId="1637203867" sldId="1474"/>
        </pc:sldMkLst>
        <pc:spChg chg="mod">
          <ac:chgData name="Sun, Yi" userId="8b3ac1b2-740e-4f44-9470-78922f625dc6" providerId="ADAL" clId="{93FBE662-8C82-4B75-83E6-9E7D42F596F7}" dt="2026-04-20T20:21:27.857" v="650" actId="20577"/>
          <ac:spMkLst>
            <pc:docMk/>
            <pc:sldMk cId="1637203867" sldId="1474"/>
            <ac:spMk id="3" creationId="{53D37013-4A1D-55AC-A47C-B725A8DB0E25}"/>
          </ac:spMkLst>
        </pc:spChg>
        <pc:picChg chg="add mod">
          <ac:chgData name="Sun, Yi" userId="8b3ac1b2-740e-4f44-9470-78922f625dc6" providerId="ADAL" clId="{93FBE662-8C82-4B75-83E6-9E7D42F596F7}" dt="2026-04-20T20:19:36.082" v="529" actId="1076"/>
          <ac:picMkLst>
            <pc:docMk/>
            <pc:sldMk cId="1637203867" sldId="1474"/>
            <ac:picMk id="8" creationId="{78C5F7A7-32D3-1B56-7200-A566F4EA1B5B}"/>
          </ac:picMkLst>
        </pc:picChg>
        <pc:picChg chg="add mod">
          <ac:chgData name="Sun, Yi" userId="8b3ac1b2-740e-4f44-9470-78922f625dc6" providerId="ADAL" clId="{93FBE662-8C82-4B75-83E6-9E7D42F596F7}" dt="2026-04-20T20:19:36.082" v="529" actId="1076"/>
          <ac:picMkLst>
            <pc:docMk/>
            <pc:sldMk cId="1637203867" sldId="1474"/>
            <ac:picMk id="18" creationId="{1AB375AA-60A8-A95E-FAD4-A056623330AB}"/>
          </ac:picMkLst>
        </pc:picChg>
      </pc:sldChg>
      <pc:sldChg chg="addSp delSp modSp new mod">
        <pc:chgData name="Sun, Yi" userId="8b3ac1b2-740e-4f44-9470-78922f625dc6" providerId="ADAL" clId="{93FBE662-8C82-4B75-83E6-9E7D42F596F7}" dt="2026-04-21T20:04:23.262" v="1293" actId="1076"/>
        <pc:sldMkLst>
          <pc:docMk/>
          <pc:sldMk cId="1173443793" sldId="1475"/>
        </pc:sldMkLst>
        <pc:spChg chg="mod">
          <ac:chgData name="Sun, Yi" userId="8b3ac1b2-740e-4f44-9470-78922f625dc6" providerId="ADAL" clId="{93FBE662-8C82-4B75-83E6-9E7D42F596F7}" dt="2026-04-20T20:22:41.607" v="671" actId="20577"/>
          <ac:spMkLst>
            <pc:docMk/>
            <pc:sldMk cId="1173443793" sldId="1475"/>
            <ac:spMk id="3" creationId="{DFB9A426-C3C6-1292-EBF1-76BDCDC5978E}"/>
          </ac:spMkLst>
        </pc:spChg>
        <pc:spChg chg="add mod">
          <ac:chgData name="Sun, Yi" userId="8b3ac1b2-740e-4f44-9470-78922f625dc6" providerId="ADAL" clId="{93FBE662-8C82-4B75-83E6-9E7D42F596F7}" dt="2026-04-21T20:04:23.262" v="1293" actId="1076"/>
          <ac:spMkLst>
            <pc:docMk/>
            <pc:sldMk cId="1173443793" sldId="1475"/>
            <ac:spMk id="14" creationId="{40AF4427-B2D8-E0A8-0B17-66E93DFE0E4F}"/>
          </ac:spMkLst>
        </pc:spChg>
        <pc:picChg chg="add mod">
          <ac:chgData name="Sun, Yi" userId="8b3ac1b2-740e-4f44-9470-78922f625dc6" providerId="ADAL" clId="{93FBE662-8C82-4B75-83E6-9E7D42F596F7}" dt="2026-04-20T20:37:13.636" v="780" actId="14100"/>
          <ac:picMkLst>
            <pc:docMk/>
            <pc:sldMk cId="1173443793" sldId="1475"/>
            <ac:picMk id="8" creationId="{CD71116B-A084-026C-7966-1659B949C5A6}"/>
          </ac:picMkLst>
        </pc:picChg>
        <pc:picChg chg="add mod">
          <ac:chgData name="Sun, Yi" userId="8b3ac1b2-740e-4f44-9470-78922f625dc6" providerId="ADAL" clId="{93FBE662-8C82-4B75-83E6-9E7D42F596F7}" dt="2026-04-21T20:04:19.318" v="1292" actId="1076"/>
          <ac:picMkLst>
            <pc:docMk/>
            <pc:sldMk cId="1173443793" sldId="1475"/>
            <ac:picMk id="10" creationId="{BFCF8C51-2E13-37A2-06B2-65AD8170AD07}"/>
          </ac:picMkLst>
        </pc:picChg>
        <pc:picChg chg="add mod">
          <ac:chgData name="Sun, Yi" userId="8b3ac1b2-740e-4f44-9470-78922f625dc6" providerId="ADAL" clId="{93FBE662-8C82-4B75-83E6-9E7D42F596F7}" dt="2026-04-21T20:04:23.262" v="1293" actId="1076"/>
          <ac:picMkLst>
            <pc:docMk/>
            <pc:sldMk cId="1173443793" sldId="1475"/>
            <ac:picMk id="11" creationId="{E9652963-BCC1-EF6C-17B1-D7E28B6278C9}"/>
          </ac:picMkLst>
        </pc:picChg>
        <pc:picChg chg="add mod modCrop">
          <ac:chgData name="Sun, Yi" userId="8b3ac1b2-740e-4f44-9470-78922f625dc6" providerId="ADAL" clId="{93FBE662-8C82-4B75-83E6-9E7D42F596F7}" dt="2026-04-21T20:04:23.262" v="1293" actId="1076"/>
          <ac:picMkLst>
            <pc:docMk/>
            <pc:sldMk cId="1173443793" sldId="1475"/>
            <ac:picMk id="13" creationId="{27C92F0C-820E-2751-5F31-8856A060D1F7}"/>
          </ac:picMkLst>
        </pc:picChg>
        <pc:picChg chg="add mod modCrop">
          <ac:chgData name="Sun, Yi" userId="8b3ac1b2-740e-4f44-9470-78922f625dc6" providerId="ADAL" clId="{93FBE662-8C82-4B75-83E6-9E7D42F596F7}" dt="2026-04-20T20:37:25.137" v="785" actId="1076"/>
          <ac:picMkLst>
            <pc:docMk/>
            <pc:sldMk cId="1173443793" sldId="1475"/>
            <ac:picMk id="18" creationId="{F18C780D-1D73-6D9E-A187-02DE5ECC60DD}"/>
          </ac:picMkLst>
        </pc:picChg>
        <pc:picChg chg="add mod modCrop">
          <ac:chgData name="Sun, Yi" userId="8b3ac1b2-740e-4f44-9470-78922f625dc6" providerId="ADAL" clId="{93FBE662-8C82-4B75-83E6-9E7D42F596F7}" dt="2026-04-20T20:39:01.576" v="805" actId="1076"/>
          <ac:picMkLst>
            <pc:docMk/>
            <pc:sldMk cId="1173443793" sldId="1475"/>
            <ac:picMk id="19" creationId="{A2A33C2C-9447-71B6-71E0-0470D6022CCF}"/>
          </ac:picMkLst>
        </pc:picChg>
        <pc:picChg chg="add mod">
          <ac:chgData name="Sun, Yi" userId="8b3ac1b2-740e-4f44-9470-78922f625dc6" providerId="ADAL" clId="{93FBE662-8C82-4B75-83E6-9E7D42F596F7}" dt="2026-04-20T20:37:27.172" v="786" actId="1076"/>
          <ac:picMkLst>
            <pc:docMk/>
            <pc:sldMk cId="1173443793" sldId="1475"/>
            <ac:picMk id="1026" creationId="{3D25DCBB-78B3-1252-C337-498735215DD4}"/>
          </ac:picMkLst>
        </pc:picChg>
        <pc:picChg chg="add mod">
          <ac:chgData name="Sun, Yi" userId="8b3ac1b2-740e-4f44-9470-78922f625dc6" providerId="ADAL" clId="{93FBE662-8C82-4B75-83E6-9E7D42F596F7}" dt="2026-04-20T20:37:28.610" v="787" actId="1076"/>
          <ac:picMkLst>
            <pc:docMk/>
            <pc:sldMk cId="1173443793" sldId="1475"/>
            <ac:picMk id="1028" creationId="{9AD03553-16DA-201B-B5B1-4428A0348AF9}"/>
          </ac:picMkLst>
        </pc:picChg>
      </pc:sldChg>
      <pc:sldChg chg="addSp delSp modSp new mod">
        <pc:chgData name="Sun, Yi" userId="8b3ac1b2-740e-4f44-9470-78922f625dc6" providerId="ADAL" clId="{93FBE662-8C82-4B75-83E6-9E7D42F596F7}" dt="2026-04-21T20:03:29.179" v="1291" actId="27918"/>
        <pc:sldMkLst>
          <pc:docMk/>
          <pc:sldMk cId="1619296489" sldId="1476"/>
        </pc:sldMkLst>
        <pc:spChg chg="mod">
          <ac:chgData name="Sun, Yi" userId="8b3ac1b2-740e-4f44-9470-78922f625dc6" providerId="ADAL" clId="{93FBE662-8C82-4B75-83E6-9E7D42F596F7}" dt="2026-04-20T20:01:47.609" v="444" actId="20577"/>
          <ac:spMkLst>
            <pc:docMk/>
            <pc:sldMk cId="1619296489" sldId="1476"/>
            <ac:spMk id="3" creationId="{32CBAC3C-352C-EE2B-427D-B1CDFBE95560}"/>
          </ac:spMkLst>
        </pc:spChg>
        <pc:spChg chg="mod">
          <ac:chgData name="Sun, Yi" userId="8b3ac1b2-740e-4f44-9470-78922f625dc6" providerId="ADAL" clId="{93FBE662-8C82-4B75-83E6-9E7D42F596F7}" dt="2026-04-20T20:00:02.610" v="392" actId="14100"/>
          <ac:spMkLst>
            <pc:docMk/>
            <pc:sldMk cId="1619296489" sldId="1476"/>
            <ac:spMk id="4" creationId="{169C5B1D-518F-8B99-2A16-56ACAF8B2E24}"/>
          </ac:spMkLst>
        </pc:spChg>
        <pc:graphicFrameChg chg="add mod">
          <ac:chgData name="Sun, Yi" userId="8b3ac1b2-740e-4f44-9470-78922f625dc6" providerId="ADAL" clId="{93FBE662-8C82-4B75-83E6-9E7D42F596F7}" dt="2026-04-21T20:03:16.607" v="1290" actId="207"/>
          <ac:graphicFrameMkLst>
            <pc:docMk/>
            <pc:sldMk cId="1619296489" sldId="1476"/>
            <ac:graphicFrameMk id="8" creationId="{9303C661-04D0-FA4D-D1F5-66F196732639}"/>
          </ac:graphicFrameMkLst>
        </pc:graphicFrameChg>
      </pc:sldChg>
      <pc:sldChg chg="delSp modSp add mod">
        <pc:chgData name="Sun, Yi" userId="8b3ac1b2-740e-4f44-9470-78922f625dc6" providerId="ADAL" clId="{93FBE662-8C82-4B75-83E6-9E7D42F596F7}" dt="2026-04-20T20:21:24.672" v="649" actId="20577"/>
        <pc:sldMkLst>
          <pc:docMk/>
          <pc:sldMk cId="3704243494" sldId="1477"/>
        </pc:sldMkLst>
        <pc:spChg chg="mod">
          <ac:chgData name="Sun, Yi" userId="8b3ac1b2-740e-4f44-9470-78922f625dc6" providerId="ADAL" clId="{93FBE662-8C82-4B75-83E6-9E7D42F596F7}" dt="2026-04-20T20:21:24.672" v="649" actId="20577"/>
          <ac:spMkLst>
            <pc:docMk/>
            <pc:sldMk cId="3704243494" sldId="1477"/>
            <ac:spMk id="3" creationId="{1F50362E-2482-0C21-CC6D-5DF5134AB7F9}"/>
          </ac:spMkLst>
        </pc:spChg>
        <pc:picChg chg="mod">
          <ac:chgData name="Sun, Yi" userId="8b3ac1b2-740e-4f44-9470-78922f625dc6" providerId="ADAL" clId="{93FBE662-8C82-4B75-83E6-9E7D42F596F7}" dt="2026-04-20T20:20:56.538" v="603" actId="1076"/>
          <ac:picMkLst>
            <pc:docMk/>
            <pc:sldMk cId="3704243494" sldId="1477"/>
            <ac:picMk id="10" creationId="{1374B1B2-FF90-FAED-0687-A2352F8F4A4F}"/>
          </ac:picMkLst>
        </pc:picChg>
        <pc:picChg chg="mod">
          <ac:chgData name="Sun, Yi" userId="8b3ac1b2-740e-4f44-9470-78922f625dc6" providerId="ADAL" clId="{93FBE662-8C82-4B75-83E6-9E7D42F596F7}" dt="2026-04-20T20:20:55.317" v="602" actId="1076"/>
          <ac:picMkLst>
            <pc:docMk/>
            <pc:sldMk cId="3704243494" sldId="1477"/>
            <ac:picMk id="12" creationId="{5D58440C-FFB7-1543-6D32-71B234C1086E}"/>
          </ac:picMkLst>
        </pc:picChg>
      </pc:sldChg>
      <pc:sldChg chg="delSp modSp add mod">
        <pc:chgData name="Sun, Yi" userId="8b3ac1b2-740e-4f44-9470-78922f625dc6" providerId="ADAL" clId="{93FBE662-8C82-4B75-83E6-9E7D42F596F7}" dt="2026-04-20T20:21:46.947" v="655" actId="208"/>
        <pc:sldMkLst>
          <pc:docMk/>
          <pc:sldMk cId="3596385800" sldId="1478"/>
        </pc:sldMkLst>
        <pc:spChg chg="mod">
          <ac:chgData name="Sun, Yi" userId="8b3ac1b2-740e-4f44-9470-78922f625dc6" providerId="ADAL" clId="{93FBE662-8C82-4B75-83E6-9E7D42F596F7}" dt="2026-04-20T20:21:16.998" v="646" actId="20577"/>
          <ac:spMkLst>
            <pc:docMk/>
            <pc:sldMk cId="3596385800" sldId="1478"/>
            <ac:spMk id="3" creationId="{E515035B-2F70-3E1A-6194-F9C0A7FE1033}"/>
          </ac:spMkLst>
        </pc:spChg>
        <pc:picChg chg="mod">
          <ac:chgData name="Sun, Yi" userId="8b3ac1b2-740e-4f44-9470-78922f625dc6" providerId="ADAL" clId="{93FBE662-8C82-4B75-83E6-9E7D42F596F7}" dt="2026-04-20T20:21:36.067" v="652" actId="14100"/>
          <ac:picMkLst>
            <pc:docMk/>
            <pc:sldMk cId="3596385800" sldId="1478"/>
            <ac:picMk id="14" creationId="{DCBF078F-A79D-DE08-BDAB-A7CC73BE51DA}"/>
          </ac:picMkLst>
        </pc:picChg>
        <pc:picChg chg="mod">
          <ac:chgData name="Sun, Yi" userId="8b3ac1b2-740e-4f44-9470-78922f625dc6" providerId="ADAL" clId="{93FBE662-8C82-4B75-83E6-9E7D42F596F7}" dt="2026-04-20T20:21:46.947" v="655" actId="208"/>
          <ac:picMkLst>
            <pc:docMk/>
            <pc:sldMk cId="3596385800" sldId="1478"/>
            <ac:picMk id="16" creationId="{87A2787E-B346-F06A-1EA8-7CAD18D8B637}"/>
          </ac:picMkLst>
        </pc:picChg>
      </pc:sldChg>
      <pc:sldChg chg="addSp delSp modSp new mod modCm">
        <pc:chgData name="Sun, Yi" userId="8b3ac1b2-740e-4f44-9470-78922f625dc6" providerId="ADAL" clId="{93FBE662-8C82-4B75-83E6-9E7D42F596F7}" dt="2026-04-22T03:29:59.573" v="1536" actId="20577"/>
        <pc:sldMkLst>
          <pc:docMk/>
          <pc:sldMk cId="4012886110" sldId="1479"/>
        </pc:sldMkLst>
        <pc:spChg chg="mod">
          <ac:chgData name="Sun, Yi" userId="8b3ac1b2-740e-4f44-9470-78922f625dc6" providerId="ADAL" clId="{93FBE662-8C82-4B75-83E6-9E7D42F596F7}" dt="2026-04-20T20:51:35.491" v="1171" actId="113"/>
          <ac:spMkLst>
            <pc:docMk/>
            <pc:sldMk cId="4012886110" sldId="1479"/>
            <ac:spMk id="3" creationId="{CED631C8-F3D7-F88C-110E-97BE3C45F9AE}"/>
          </ac:spMkLst>
        </pc:spChg>
        <pc:spChg chg="add mod">
          <ac:chgData name="Sun, Yi" userId="8b3ac1b2-740e-4f44-9470-78922f625dc6" providerId="ADAL" clId="{93FBE662-8C82-4B75-83E6-9E7D42F596F7}" dt="2026-04-22T03:29:59.573" v="1536" actId="20577"/>
          <ac:spMkLst>
            <pc:docMk/>
            <pc:sldMk cId="4012886110" sldId="1479"/>
            <ac:spMk id="9" creationId="{CA7D018E-67E0-44E6-DF34-83F6EB4F9C55}"/>
          </ac:spMkLst>
        </pc:spChg>
        <pc:spChg chg="add mod">
          <ac:chgData name="Sun, Yi" userId="8b3ac1b2-740e-4f44-9470-78922f625dc6" providerId="ADAL" clId="{93FBE662-8C82-4B75-83E6-9E7D42F596F7}" dt="2026-04-20T20:53:54.179" v="1202" actId="14100"/>
          <ac:spMkLst>
            <pc:docMk/>
            <pc:sldMk cId="4012886110" sldId="1479"/>
            <ac:spMk id="12" creationId="{B12D22D8-33BE-80AF-48DC-25287A6A53AC}"/>
          </ac:spMkLst>
        </pc:spChg>
        <pc:picChg chg="add mod">
          <ac:chgData name="Sun, Yi" userId="8b3ac1b2-740e-4f44-9470-78922f625dc6" providerId="ADAL" clId="{93FBE662-8C82-4B75-83E6-9E7D42F596F7}" dt="2026-04-21T19:57:01.109" v="1232" actId="1076"/>
          <ac:picMkLst>
            <pc:docMk/>
            <pc:sldMk cId="4012886110" sldId="1479"/>
            <ac:picMk id="14" creationId="{3E493F84-4ECA-D4A9-2011-40CFCA0C33E9}"/>
          </ac:picMkLst>
        </pc:picChg>
        <pc:picChg chg="add mod modCrop">
          <ac:chgData name="Sun, Yi" userId="8b3ac1b2-740e-4f44-9470-78922f625dc6" providerId="ADAL" clId="{93FBE662-8C82-4B75-83E6-9E7D42F596F7}" dt="2026-04-21T19:58:38.565" v="1274" actId="1035"/>
          <ac:picMkLst>
            <pc:docMk/>
            <pc:sldMk cId="4012886110" sldId="1479"/>
            <ac:picMk id="16" creationId="{AA575C76-63D6-F29B-4F2B-FB85B87DBBED}"/>
          </ac:picMkLst>
        </pc:picChg>
        <pc:picChg chg="add mod">
          <ac:chgData name="Sun, Yi" userId="8b3ac1b2-740e-4f44-9470-78922f625dc6" providerId="ADAL" clId="{93FBE662-8C82-4B75-83E6-9E7D42F596F7}" dt="2026-04-21T19:57:21.376" v="1237" actId="1035"/>
          <ac:picMkLst>
            <pc:docMk/>
            <pc:sldMk cId="4012886110" sldId="1479"/>
            <ac:picMk id="18" creationId="{61804554-3BC9-6891-FAC6-24E47F25CF45}"/>
          </ac:picMkLst>
        </pc:picChg>
        <pc:picChg chg="add mod">
          <ac:chgData name="Sun, Yi" userId="8b3ac1b2-740e-4f44-9470-78922f625dc6" providerId="ADAL" clId="{93FBE662-8C82-4B75-83E6-9E7D42F596F7}" dt="2026-04-20T20:53:25.103" v="1182" actId="1076"/>
          <ac:picMkLst>
            <pc:docMk/>
            <pc:sldMk cId="4012886110" sldId="1479"/>
            <ac:picMk id="20" creationId="{8485CABA-5686-3BD2-223D-0AE8900EF03E}"/>
          </ac:picMkLst>
        </pc:picChg>
        <pc:extLst>
          <p:ext xmlns:p="http://schemas.openxmlformats.org/presentationml/2006/main" uri="{D6D511B9-2390-475A-947B-AFAB55BFBCF1}">
            <pc226:cmChg xmlns:pc226="http://schemas.microsoft.com/office/powerpoint/2022/06/main/command" chg="mod">
              <pc226:chgData name="Sun, Yi" userId="8b3ac1b2-740e-4f44-9470-78922f625dc6" providerId="ADAL" clId="{93FBE662-8C82-4B75-83E6-9E7D42F596F7}" dt="2026-04-22T03:29:59.573" v="1536" actId="20577"/>
              <pc2:cmMkLst xmlns:pc2="http://schemas.microsoft.com/office/powerpoint/2019/9/main/command">
                <pc:docMk/>
                <pc:sldMk cId="4012886110" sldId="1479"/>
                <pc2:cmMk id="{F6941C76-10D4-4B31-BBF1-84E1973BA02A}"/>
              </pc2:cmMkLst>
            </pc226:cmChg>
          </p:ext>
        </pc:extLst>
      </pc:sldChg>
      <pc:sldChg chg="modSp add mod modCm">
        <pc:chgData name="Sun, Yi" userId="8b3ac1b2-740e-4f44-9470-78922f625dc6" providerId="ADAL" clId="{93FBE662-8C82-4B75-83E6-9E7D42F596F7}" dt="2026-04-22T03:30:22.396" v="1541" actId="27636"/>
        <pc:sldMkLst>
          <pc:docMk/>
          <pc:sldMk cId="3414271069" sldId="1480"/>
        </pc:sldMkLst>
        <pc:spChg chg="mod">
          <ac:chgData name="Sun, Yi" userId="8b3ac1b2-740e-4f44-9470-78922f625dc6" providerId="ADAL" clId="{93FBE662-8C82-4B75-83E6-9E7D42F596F7}" dt="2026-04-22T03:30:22.396" v="1541" actId="27636"/>
          <ac:spMkLst>
            <pc:docMk/>
            <pc:sldMk cId="3414271069" sldId="1480"/>
            <ac:spMk id="2" creationId="{C7A1AB0D-08B4-4068-217F-B13192D4C53F}"/>
          </ac:spMkLst>
        </pc:spChg>
        <pc:spChg chg="mod">
          <ac:chgData name="Sun, Yi" userId="8b3ac1b2-740e-4f44-9470-78922f625dc6" providerId="ADAL" clId="{93FBE662-8C82-4B75-83E6-9E7D42F596F7}" dt="2026-04-21T19:59:08.745" v="1278" actId="20577"/>
          <ac:spMkLst>
            <pc:docMk/>
            <pc:sldMk cId="3414271069" sldId="1480"/>
            <ac:spMk id="3" creationId="{B65DB14E-31C8-924B-B2A0-796CF2A702EE}"/>
          </ac:spMkLst>
        </pc:spChg>
        <pc:spChg chg="mod">
          <ac:chgData name="Sun, Yi" userId="8b3ac1b2-740e-4f44-9470-78922f625dc6" providerId="ADAL" clId="{93FBE662-8C82-4B75-83E6-9E7D42F596F7}" dt="2026-04-21T20:00:09.658" v="1279" actId="14100"/>
          <ac:spMkLst>
            <pc:docMk/>
            <pc:sldMk cId="3414271069" sldId="1480"/>
            <ac:spMk id="8" creationId="{DEEF413F-703D-F8AC-EA21-DEC8F490AA57}"/>
          </ac:spMkLst>
        </pc:spChg>
        <pc:extLst>
          <p:ext xmlns:p="http://schemas.openxmlformats.org/presentationml/2006/main" uri="{D6D511B9-2390-475A-947B-AFAB55BFBCF1}">
            <pc226:cmChg xmlns:pc226="http://schemas.microsoft.com/office/powerpoint/2022/06/main/command" chg="mod">
              <pc226:chgData name="Sun, Yi" userId="8b3ac1b2-740e-4f44-9470-78922f625dc6" providerId="ADAL" clId="{93FBE662-8C82-4B75-83E6-9E7D42F596F7}" dt="2026-04-22T03:30:22.393" v="1540" actId="20577"/>
              <pc2:cmMkLst xmlns:pc2="http://schemas.microsoft.com/office/powerpoint/2019/9/main/command">
                <pc:docMk/>
                <pc:sldMk cId="3414271069" sldId="1480"/>
                <pc2:cmMk id="{DC8BF056-AC02-4293-89E1-AC6F2698A115}"/>
              </pc2:cmMkLst>
            </pc226:cmChg>
          </p:ext>
        </pc:extLst>
      </pc:sldChg>
      <pc:sldChg chg="addSp delSp modSp add mod">
        <pc:chgData name="Sun, Yi" userId="8b3ac1b2-740e-4f44-9470-78922f625dc6" providerId="ADAL" clId="{93FBE662-8C82-4B75-83E6-9E7D42F596F7}" dt="2026-04-22T03:31:11.113" v="1542" actId="20577"/>
        <pc:sldMkLst>
          <pc:docMk/>
          <pc:sldMk cId="506758522" sldId="1481"/>
        </pc:sldMkLst>
        <pc:spChg chg="mod">
          <ac:chgData name="Sun, Yi" userId="8b3ac1b2-740e-4f44-9470-78922f625dc6" providerId="ADAL" clId="{93FBE662-8C82-4B75-83E6-9E7D42F596F7}" dt="2026-04-21T20:08:08.571" v="1383" actId="20577"/>
          <ac:spMkLst>
            <pc:docMk/>
            <pc:sldMk cId="506758522" sldId="1481"/>
            <ac:spMk id="2" creationId="{BCED4A82-9813-1C90-5A2E-51E1E2FB1005}"/>
          </ac:spMkLst>
        </pc:spChg>
        <pc:spChg chg="add mod">
          <ac:chgData name="Sun, Yi" userId="8b3ac1b2-740e-4f44-9470-78922f625dc6" providerId="ADAL" clId="{93FBE662-8C82-4B75-83E6-9E7D42F596F7}" dt="2026-04-22T03:31:11.113" v="1542" actId="20577"/>
          <ac:spMkLst>
            <pc:docMk/>
            <pc:sldMk cId="506758522" sldId="1481"/>
            <ac:spMk id="8" creationId="{36693458-3731-AA7B-FF3B-C3D253AF8B75}"/>
          </ac:spMkLst>
        </pc:spChg>
        <pc:spChg chg="add mod">
          <ac:chgData name="Sun, Yi" userId="8b3ac1b2-740e-4f44-9470-78922f625dc6" providerId="ADAL" clId="{93FBE662-8C82-4B75-83E6-9E7D42F596F7}" dt="2026-04-21T20:16:13.223" v="1514" actId="1076"/>
          <ac:spMkLst>
            <pc:docMk/>
            <pc:sldMk cId="506758522" sldId="1481"/>
            <ac:spMk id="10" creationId="{6DFECDCB-0FF8-466D-C8F3-3E4319D5A9AD}"/>
          </ac:spMkLst>
        </pc:spChg>
        <pc:picChg chg="add mod">
          <ac:chgData name="Sun, Yi" userId="8b3ac1b2-740e-4f44-9470-78922f625dc6" providerId="ADAL" clId="{93FBE662-8C82-4B75-83E6-9E7D42F596F7}" dt="2026-04-21T20:10:51.247" v="1415" actId="1076"/>
          <ac:picMkLst>
            <pc:docMk/>
            <pc:sldMk cId="506758522" sldId="1481"/>
            <ac:picMk id="5" creationId="{32177722-3ACD-A5B2-A1CD-E4F7D87CD43C}"/>
          </ac:picMkLst>
        </pc:picChg>
      </pc:sldChg>
      <pc:sldChg chg="addSp modSp new mod ord">
        <pc:chgData name="Sun, Yi" userId="8b3ac1b2-740e-4f44-9470-78922f625dc6" providerId="ADAL" clId="{93FBE662-8C82-4B75-83E6-9E7D42F596F7}" dt="2026-04-21T20:15:24.282" v="1508"/>
        <pc:sldMkLst>
          <pc:docMk/>
          <pc:sldMk cId="3913686766" sldId="1482"/>
        </pc:sldMkLst>
        <pc:spChg chg="mod">
          <ac:chgData name="Sun, Yi" userId="8b3ac1b2-740e-4f44-9470-78922f625dc6" providerId="ADAL" clId="{93FBE662-8C82-4B75-83E6-9E7D42F596F7}" dt="2026-04-21T20:11:55.827" v="1459" actId="20577"/>
          <ac:spMkLst>
            <pc:docMk/>
            <pc:sldMk cId="3913686766" sldId="1482"/>
            <ac:spMk id="3" creationId="{DBFF2FCD-3292-D08F-E06C-DDFF4FB46B2C}"/>
          </ac:spMkLst>
        </pc:spChg>
        <pc:spChg chg="add mod">
          <ac:chgData name="Sun, Yi" userId="8b3ac1b2-740e-4f44-9470-78922f625dc6" providerId="ADAL" clId="{93FBE662-8C82-4B75-83E6-9E7D42F596F7}" dt="2026-04-21T20:14:54.466" v="1506" actId="14100"/>
          <ac:spMkLst>
            <pc:docMk/>
            <pc:sldMk cId="3913686766" sldId="1482"/>
            <ac:spMk id="9" creationId="{3D6A9806-B473-535A-989B-C7C2202A0D9F}"/>
          </ac:spMkLst>
        </pc:spChg>
        <pc:picChg chg="add mod">
          <ac:chgData name="Sun, Yi" userId="8b3ac1b2-740e-4f44-9470-78922f625dc6" providerId="ADAL" clId="{93FBE662-8C82-4B75-83E6-9E7D42F596F7}" dt="2026-04-21T20:14:38.177" v="1503" actId="1076"/>
          <ac:picMkLst>
            <pc:docMk/>
            <pc:sldMk cId="3913686766" sldId="1482"/>
            <ac:picMk id="6" creationId="{1860490B-7B89-4FD0-B995-C7F7D613F271}"/>
          </ac:picMkLst>
        </pc:picChg>
        <pc:picChg chg="add mod">
          <ac:chgData name="Sun, Yi" userId="8b3ac1b2-740e-4f44-9470-78922f625dc6" providerId="ADAL" clId="{93FBE662-8C82-4B75-83E6-9E7D42F596F7}" dt="2026-04-21T20:14:47.065" v="1504" actId="14100"/>
          <ac:picMkLst>
            <pc:docMk/>
            <pc:sldMk cId="3913686766" sldId="1482"/>
            <ac:picMk id="8" creationId="{E6D9A978-7110-078E-7CEB-14B2CA49B3B7}"/>
          </ac:picMkLst>
        </pc:picChg>
      </pc:sldChg>
      <pc:sldMasterChg chg="addSldLayout delSldLayout">
        <pc:chgData name="Sun, Yi" userId="8b3ac1b2-740e-4f44-9470-78922f625dc6" providerId="ADAL" clId="{93FBE662-8C82-4B75-83E6-9E7D42F596F7}" dt="2026-04-20T16:52:03.512" v="4" actId="2696"/>
        <pc:sldMasterMkLst>
          <pc:docMk/>
          <pc:sldMasterMk cId="3408682889" sldId="2147483672"/>
        </pc:sldMasterMkLst>
      </pc:sldMasterChg>
    </pc:docChg>
  </pc:docChgLst>
  <pc:docChgLst>
    <pc:chgData name="Smyk, Michelle" userId="bf1e1654-89f2-425a-a462-b0244bba222b" providerId="ADAL" clId="{A405548C-9B4B-45FA-8D3F-BB2E6C8CC593}"/>
    <pc:docChg chg="undo custSel addSld delSld modSld sldOrd">
      <pc:chgData name="Smyk, Michelle" userId="bf1e1654-89f2-425a-a462-b0244bba222b" providerId="ADAL" clId="{A405548C-9B4B-45FA-8D3F-BB2E6C8CC593}" dt="2026-04-23T21:59:54.494" v="961" actId="20577"/>
      <pc:docMkLst>
        <pc:docMk/>
      </pc:docMkLst>
      <pc:sldChg chg="modSp mod">
        <pc:chgData name="Smyk, Michelle" userId="bf1e1654-89f2-425a-a462-b0244bba222b" providerId="ADAL" clId="{A405548C-9B4B-45FA-8D3F-BB2E6C8CC593}" dt="2026-04-15T16:13:12.874" v="4" actId="20577"/>
        <pc:sldMkLst>
          <pc:docMk/>
          <pc:sldMk cId="2360908975" sldId="1264"/>
        </pc:sldMkLst>
        <pc:spChg chg="mod">
          <ac:chgData name="Smyk, Michelle" userId="bf1e1654-89f2-425a-a462-b0244bba222b" providerId="ADAL" clId="{A405548C-9B4B-45FA-8D3F-BB2E6C8CC593}" dt="2026-04-15T16:13:12.874" v="4" actId="20577"/>
          <ac:spMkLst>
            <pc:docMk/>
            <pc:sldMk cId="2360908975" sldId="1264"/>
            <ac:spMk id="3" creationId="{555CB208-2B5A-78B5-E002-BFEB867238B0}"/>
          </ac:spMkLst>
        </pc:spChg>
      </pc:sldChg>
      <pc:sldChg chg="delSp modSp add del mod">
        <pc:chgData name="Smyk, Michelle" userId="bf1e1654-89f2-425a-a462-b0244bba222b" providerId="ADAL" clId="{A405548C-9B4B-45FA-8D3F-BB2E6C8CC593}" dt="2026-04-23T21:59:54.494" v="961" actId="20577"/>
        <pc:sldMkLst>
          <pc:docMk/>
          <pc:sldMk cId="3897611643" sldId="1281"/>
        </pc:sldMkLst>
        <pc:spChg chg="mod">
          <ac:chgData name="Smyk, Michelle" userId="bf1e1654-89f2-425a-a462-b0244bba222b" providerId="ADAL" clId="{A405548C-9B4B-45FA-8D3F-BB2E6C8CC593}" dt="2026-04-23T17:58:14.683" v="877" actId="1036"/>
          <ac:spMkLst>
            <pc:docMk/>
            <pc:sldMk cId="3897611643" sldId="1281"/>
            <ac:spMk id="7" creationId="{612C82F7-6584-8054-E2D4-C87CF158541C}"/>
          </ac:spMkLst>
        </pc:spChg>
        <pc:spChg chg="mod">
          <ac:chgData name="Smyk, Michelle" userId="bf1e1654-89f2-425a-a462-b0244bba222b" providerId="ADAL" clId="{A405548C-9B4B-45FA-8D3F-BB2E6C8CC593}" dt="2026-04-23T21:59:54.494" v="961" actId="20577"/>
          <ac:spMkLst>
            <pc:docMk/>
            <pc:sldMk cId="3897611643" sldId="1281"/>
            <ac:spMk id="9" creationId="{98513FEF-F49E-C539-CB81-A7F2F89EE389}"/>
          </ac:spMkLst>
        </pc:spChg>
        <pc:grpChg chg="mod">
          <ac:chgData name="Smyk, Michelle" userId="bf1e1654-89f2-425a-a462-b0244bba222b" providerId="ADAL" clId="{A405548C-9B4B-45FA-8D3F-BB2E6C8CC593}" dt="2026-04-23T17:58:14.683" v="877" actId="1036"/>
          <ac:grpSpMkLst>
            <pc:docMk/>
            <pc:sldMk cId="3897611643" sldId="1281"/>
            <ac:grpSpMk id="10" creationId="{1A3EBC5A-898E-B126-AEFA-9949851446D3}"/>
          </ac:grpSpMkLst>
        </pc:grpChg>
        <pc:grpChg chg="del">
          <ac:chgData name="Smyk, Michelle" userId="bf1e1654-89f2-425a-a462-b0244bba222b" providerId="ADAL" clId="{A405548C-9B4B-45FA-8D3F-BB2E6C8CC593}" dt="2026-04-23T17:58:05.768" v="849" actId="478"/>
          <ac:grpSpMkLst>
            <pc:docMk/>
            <pc:sldMk cId="3897611643" sldId="1281"/>
            <ac:grpSpMk id="17" creationId="{F9183929-529A-60DB-CD1D-CD7DC5C8E641}"/>
          </ac:grpSpMkLst>
        </pc:grpChg>
        <pc:picChg chg="mod">
          <ac:chgData name="Smyk, Michelle" userId="bf1e1654-89f2-425a-a462-b0244bba222b" providerId="ADAL" clId="{A405548C-9B4B-45FA-8D3F-BB2E6C8CC593}" dt="2026-04-23T17:58:14.683" v="877" actId="1036"/>
          <ac:picMkLst>
            <pc:docMk/>
            <pc:sldMk cId="3897611643" sldId="1281"/>
            <ac:picMk id="8" creationId="{5F6FD138-2484-1742-8C1E-B8AE82F33175}"/>
          </ac:picMkLst>
        </pc:picChg>
        <pc:picChg chg="mod">
          <ac:chgData name="Smyk, Michelle" userId="bf1e1654-89f2-425a-a462-b0244bba222b" providerId="ADAL" clId="{A405548C-9B4B-45FA-8D3F-BB2E6C8CC593}" dt="2026-04-23T17:58:14.683" v="877" actId="1036"/>
          <ac:picMkLst>
            <pc:docMk/>
            <pc:sldMk cId="3897611643" sldId="1281"/>
            <ac:picMk id="1026" creationId="{41719C25-1FE0-3632-53E9-34FF70C5490C}"/>
          </ac:picMkLst>
        </pc:picChg>
        <pc:picChg chg="mod">
          <ac:chgData name="Smyk, Michelle" userId="bf1e1654-89f2-425a-a462-b0244bba222b" providerId="ADAL" clId="{A405548C-9B4B-45FA-8D3F-BB2E6C8CC593}" dt="2026-04-23T17:58:09.275" v="864" actId="1035"/>
          <ac:picMkLst>
            <pc:docMk/>
            <pc:sldMk cId="3897611643" sldId="1281"/>
            <ac:picMk id="1034" creationId="{7FDFA147-28D5-3B51-E046-86349D2768C4}"/>
          </ac:picMkLst>
        </pc:picChg>
      </pc:sldChg>
      <pc:sldChg chg="modSp mod">
        <pc:chgData name="Smyk, Michelle" userId="bf1e1654-89f2-425a-a462-b0244bba222b" providerId="ADAL" clId="{A405548C-9B4B-45FA-8D3F-BB2E6C8CC593}" dt="2026-04-22T15:18:47.428" v="618" actId="12"/>
        <pc:sldMkLst>
          <pc:docMk/>
          <pc:sldMk cId="1603869656" sldId="1289"/>
        </pc:sldMkLst>
        <pc:spChg chg="mod">
          <ac:chgData name="Smyk, Michelle" userId="bf1e1654-89f2-425a-a462-b0244bba222b" providerId="ADAL" clId="{A405548C-9B4B-45FA-8D3F-BB2E6C8CC593}" dt="2026-04-22T15:18:47.428" v="618" actId="12"/>
          <ac:spMkLst>
            <pc:docMk/>
            <pc:sldMk cId="1603869656" sldId="1289"/>
            <ac:spMk id="9" creationId="{98513FEF-F49E-C539-CB81-A7F2F89EE389}"/>
          </ac:spMkLst>
        </pc:spChg>
      </pc:sldChg>
      <pc:sldChg chg="modSp mod">
        <pc:chgData name="Smyk, Michelle" userId="bf1e1654-89f2-425a-a462-b0244bba222b" providerId="ADAL" clId="{A405548C-9B4B-45FA-8D3F-BB2E6C8CC593}" dt="2026-04-22T15:34:10.606" v="818" actId="108"/>
        <pc:sldMkLst>
          <pc:docMk/>
          <pc:sldMk cId="3162638737" sldId="1294"/>
        </pc:sldMkLst>
        <pc:graphicFrameChg chg="mod modGraphic">
          <ac:chgData name="Smyk, Michelle" userId="bf1e1654-89f2-425a-a462-b0244bba222b" providerId="ADAL" clId="{A405548C-9B4B-45FA-8D3F-BB2E6C8CC593}" dt="2026-04-22T15:34:10.606" v="818" actId="108"/>
          <ac:graphicFrameMkLst>
            <pc:docMk/>
            <pc:sldMk cId="3162638737" sldId="1294"/>
            <ac:graphicFrameMk id="5" creationId="{DD0DDD87-9669-86C5-0329-16D30450BB5D}"/>
          </ac:graphicFrameMkLst>
        </pc:graphicFrameChg>
      </pc:sldChg>
      <pc:sldChg chg="modSp mod">
        <pc:chgData name="Smyk, Michelle" userId="bf1e1654-89f2-425a-a462-b0244bba222b" providerId="ADAL" clId="{A405548C-9B4B-45FA-8D3F-BB2E6C8CC593}" dt="2026-04-22T15:33:47.034" v="813" actId="108"/>
        <pc:sldMkLst>
          <pc:docMk/>
          <pc:sldMk cId="4061986046" sldId="1296"/>
        </pc:sldMkLst>
        <pc:graphicFrameChg chg="mod modGraphic">
          <ac:chgData name="Smyk, Michelle" userId="bf1e1654-89f2-425a-a462-b0244bba222b" providerId="ADAL" clId="{A405548C-9B4B-45FA-8D3F-BB2E6C8CC593}" dt="2026-04-22T15:33:47.034" v="813" actId="108"/>
          <ac:graphicFrameMkLst>
            <pc:docMk/>
            <pc:sldMk cId="4061986046" sldId="1296"/>
            <ac:graphicFrameMk id="5" creationId="{DD0DDD87-9669-86C5-0329-16D30450BB5D}"/>
          </ac:graphicFrameMkLst>
        </pc:graphicFrameChg>
      </pc:sldChg>
      <pc:sldChg chg="addSp delSp modSp mod delAnim modNotesTx">
        <pc:chgData name="Smyk, Michelle" userId="bf1e1654-89f2-425a-a462-b0244bba222b" providerId="ADAL" clId="{A405548C-9B4B-45FA-8D3F-BB2E6C8CC593}" dt="2026-04-20T13:49:59.660" v="604" actId="20577"/>
        <pc:sldMkLst>
          <pc:docMk/>
          <pc:sldMk cId="3830998876" sldId="1324"/>
        </pc:sldMkLst>
        <pc:spChg chg="add mod">
          <ac:chgData name="Smyk, Michelle" userId="bf1e1654-89f2-425a-a462-b0244bba222b" providerId="ADAL" clId="{A405548C-9B4B-45FA-8D3F-BB2E6C8CC593}" dt="2026-04-15T16:14:52.749" v="39" actId="20577"/>
          <ac:spMkLst>
            <pc:docMk/>
            <pc:sldMk cId="3830998876" sldId="1324"/>
            <ac:spMk id="8" creationId="{C01BE0F8-AF3B-6696-33B7-6E3059D3D436}"/>
          </ac:spMkLst>
        </pc:spChg>
      </pc:sldChg>
      <pc:sldChg chg="ord modNotesTx">
        <pc:chgData name="Smyk, Michelle" userId="bf1e1654-89f2-425a-a462-b0244bba222b" providerId="ADAL" clId="{A405548C-9B4B-45FA-8D3F-BB2E6C8CC593}" dt="2026-04-22T15:46:18.744" v="826" actId="6549"/>
        <pc:sldMkLst>
          <pc:docMk/>
          <pc:sldMk cId="1528242427" sldId="1442"/>
        </pc:sldMkLst>
      </pc:sldChg>
      <pc:sldChg chg="modSp mod modNotesTx">
        <pc:chgData name="Smyk, Michelle" userId="bf1e1654-89f2-425a-a462-b0244bba222b" providerId="ADAL" clId="{A405548C-9B4B-45FA-8D3F-BB2E6C8CC593}" dt="2026-04-22T15:45:55.797" v="821" actId="6549"/>
        <pc:sldMkLst>
          <pc:docMk/>
          <pc:sldMk cId="2330623179" sldId="1458"/>
        </pc:sldMkLst>
        <pc:graphicFrameChg chg="mod modGraphic">
          <ac:chgData name="Smyk, Michelle" userId="bf1e1654-89f2-425a-a462-b0244bba222b" providerId="ADAL" clId="{A405548C-9B4B-45FA-8D3F-BB2E6C8CC593}" dt="2026-04-15T19:43:23.910" v="80"/>
          <ac:graphicFrameMkLst>
            <pc:docMk/>
            <pc:sldMk cId="2330623179" sldId="1458"/>
            <ac:graphicFrameMk id="4" creationId="{864A6833-071D-1606-F3A4-BB43725F1751}"/>
          </ac:graphicFrameMkLst>
        </pc:graphicFrameChg>
        <pc:graphicFrameChg chg="mod modGraphic">
          <ac:chgData name="Smyk, Michelle" userId="bf1e1654-89f2-425a-a462-b0244bba222b" providerId="ADAL" clId="{A405548C-9B4B-45FA-8D3F-BB2E6C8CC593}" dt="2026-04-15T19:44:21.345" v="107" actId="20577"/>
          <ac:graphicFrameMkLst>
            <pc:docMk/>
            <pc:sldMk cId="2330623179" sldId="1458"/>
            <ac:graphicFrameMk id="6" creationId="{32EA3036-01E6-4FB0-8C3D-08BDEE805AF6}"/>
          </ac:graphicFrameMkLst>
        </pc:graphicFrameChg>
      </pc:sldChg>
      <pc:sldChg chg="modSp mod modNotesTx">
        <pc:chgData name="Smyk, Michelle" userId="bf1e1654-89f2-425a-a462-b0244bba222b" providerId="ADAL" clId="{A405548C-9B4B-45FA-8D3F-BB2E6C8CC593}" dt="2026-04-23T16:49:29.622" v="847" actId="20577"/>
        <pc:sldMkLst>
          <pc:docMk/>
          <pc:sldMk cId="3816525697" sldId="1459"/>
        </pc:sldMkLst>
        <pc:graphicFrameChg chg="mod modGraphic">
          <ac:chgData name="Smyk, Michelle" userId="bf1e1654-89f2-425a-a462-b0244bba222b" providerId="ADAL" clId="{A405548C-9B4B-45FA-8D3F-BB2E6C8CC593}" dt="2026-04-23T16:49:29.622" v="847" actId="20577"/>
          <ac:graphicFrameMkLst>
            <pc:docMk/>
            <pc:sldMk cId="3816525697" sldId="1459"/>
            <ac:graphicFrameMk id="4" creationId="{E3061E45-FA6F-4E3B-726B-4DCA68C2B2EB}"/>
          </ac:graphicFrameMkLst>
        </pc:graphicFrameChg>
        <pc:graphicFrameChg chg="mod">
          <ac:chgData name="Smyk, Michelle" userId="bf1e1654-89f2-425a-a462-b0244bba222b" providerId="ADAL" clId="{A405548C-9B4B-45FA-8D3F-BB2E6C8CC593}" dt="2026-04-15T19:43:33.045" v="83"/>
          <ac:graphicFrameMkLst>
            <pc:docMk/>
            <pc:sldMk cId="3816525697" sldId="1459"/>
            <ac:graphicFrameMk id="6" creationId="{63B95DBC-A8B3-141F-28F9-03D1DA00565D}"/>
          </ac:graphicFrameMkLst>
        </pc:graphicFrameChg>
      </pc:sldChg>
      <pc:sldChg chg="modSp mod modNotesTx">
        <pc:chgData name="Smyk, Michelle" userId="bf1e1654-89f2-425a-a462-b0244bba222b" providerId="ADAL" clId="{A405548C-9B4B-45FA-8D3F-BB2E6C8CC593}" dt="2026-04-23T17:20:17.869" v="848" actId="6549"/>
        <pc:sldMkLst>
          <pc:docMk/>
          <pc:sldMk cId="3488593716" sldId="1460"/>
        </pc:sldMkLst>
        <pc:graphicFrameChg chg="mod">
          <ac:chgData name="Smyk, Michelle" userId="bf1e1654-89f2-425a-a462-b0244bba222b" providerId="ADAL" clId="{A405548C-9B4B-45FA-8D3F-BB2E6C8CC593}" dt="2026-04-15T19:43:36.823" v="84"/>
          <ac:graphicFrameMkLst>
            <pc:docMk/>
            <pc:sldMk cId="3488593716" sldId="1460"/>
            <ac:graphicFrameMk id="4" creationId="{378BFEE2-3F04-158C-2109-0E065A01049B}"/>
          </ac:graphicFrameMkLst>
        </pc:graphicFrameChg>
        <pc:graphicFrameChg chg="mod modGraphic">
          <ac:chgData name="Smyk, Michelle" userId="bf1e1654-89f2-425a-a462-b0244bba222b" providerId="ADAL" clId="{A405548C-9B4B-45FA-8D3F-BB2E6C8CC593}" dt="2026-04-23T17:20:17.869" v="848" actId="6549"/>
          <ac:graphicFrameMkLst>
            <pc:docMk/>
            <pc:sldMk cId="3488593716" sldId="1460"/>
            <ac:graphicFrameMk id="6" creationId="{8E9DCB95-D8A5-D03A-EC0B-2D37AF5083CF}"/>
          </ac:graphicFrameMkLst>
        </pc:graphicFrameChg>
      </pc:sldChg>
      <pc:sldChg chg="modSp mod modNotesTx">
        <pc:chgData name="Smyk, Michelle" userId="bf1e1654-89f2-425a-a462-b0244bba222b" providerId="ADAL" clId="{A405548C-9B4B-45FA-8D3F-BB2E6C8CC593}" dt="2026-04-22T15:46:09.122" v="824" actId="6549"/>
        <pc:sldMkLst>
          <pc:docMk/>
          <pc:sldMk cId="852660447" sldId="1461"/>
        </pc:sldMkLst>
        <pc:graphicFrameChg chg="mod modGraphic">
          <ac:chgData name="Smyk, Michelle" userId="bf1e1654-89f2-425a-a462-b0244bba222b" providerId="ADAL" clId="{A405548C-9B4B-45FA-8D3F-BB2E6C8CC593}" dt="2026-04-15T19:45:13.207" v="124"/>
          <ac:graphicFrameMkLst>
            <pc:docMk/>
            <pc:sldMk cId="852660447" sldId="1461"/>
            <ac:graphicFrameMk id="4" creationId="{D03D7F94-7AEC-5FB3-1E7B-0DAC5ABB1C5C}"/>
          </ac:graphicFrameMkLst>
        </pc:graphicFrameChg>
        <pc:graphicFrameChg chg="mod modGraphic">
          <ac:chgData name="Smyk, Michelle" userId="bf1e1654-89f2-425a-a462-b0244bba222b" providerId="ADAL" clId="{A405548C-9B4B-45FA-8D3F-BB2E6C8CC593}" dt="2026-04-15T19:45:50.606" v="138" actId="20577"/>
          <ac:graphicFrameMkLst>
            <pc:docMk/>
            <pc:sldMk cId="852660447" sldId="1461"/>
            <ac:graphicFrameMk id="6" creationId="{1A14AE32-6FAD-142C-ADC8-E74E4C649776}"/>
          </ac:graphicFrameMkLst>
        </pc:graphicFrameChg>
      </pc:sldChg>
      <pc:sldChg chg="modSp mod modNotesTx">
        <pc:chgData name="Smyk, Michelle" userId="bf1e1654-89f2-425a-a462-b0244bba222b" providerId="ADAL" clId="{A405548C-9B4B-45FA-8D3F-BB2E6C8CC593}" dt="2026-04-22T15:46:13.640" v="825" actId="6549"/>
        <pc:sldMkLst>
          <pc:docMk/>
          <pc:sldMk cId="3875276317" sldId="1462"/>
        </pc:sldMkLst>
        <pc:graphicFrameChg chg="mod">
          <ac:chgData name="Smyk, Michelle" userId="bf1e1654-89f2-425a-a462-b0244bba222b" providerId="ADAL" clId="{A405548C-9B4B-45FA-8D3F-BB2E6C8CC593}" dt="2026-04-15T19:43:49.512" v="88"/>
          <ac:graphicFrameMkLst>
            <pc:docMk/>
            <pc:sldMk cId="3875276317" sldId="1462"/>
            <ac:graphicFrameMk id="4" creationId="{5668BD16-6120-5F0B-A423-2BF5F07FCC73}"/>
          </ac:graphicFrameMkLst>
        </pc:graphicFrameChg>
        <pc:graphicFrameChg chg="mod modGraphic">
          <ac:chgData name="Smyk, Michelle" userId="bf1e1654-89f2-425a-a462-b0244bba222b" providerId="ADAL" clId="{A405548C-9B4B-45FA-8D3F-BB2E6C8CC593}" dt="2026-04-15T19:46:49.081" v="171" actId="14100"/>
          <ac:graphicFrameMkLst>
            <pc:docMk/>
            <pc:sldMk cId="3875276317" sldId="1462"/>
            <ac:graphicFrameMk id="6" creationId="{45A6AFE7-F106-1645-27C2-9E4CFA5F2293}"/>
          </ac:graphicFrameMkLst>
        </pc:graphicFrameChg>
      </pc:sldChg>
      <pc:sldChg chg="ord modNotesTx">
        <pc:chgData name="Smyk, Michelle" userId="bf1e1654-89f2-425a-a462-b0244bba222b" providerId="ADAL" clId="{A405548C-9B4B-45FA-8D3F-BB2E6C8CC593}" dt="2026-04-22T15:46:21.182" v="827" actId="6549"/>
        <pc:sldMkLst>
          <pc:docMk/>
          <pc:sldMk cId="188005573" sldId="1463"/>
        </pc:sldMkLst>
      </pc:sldChg>
      <pc:sldChg chg="modNotesTx">
        <pc:chgData name="Smyk, Michelle" userId="bf1e1654-89f2-425a-a462-b0244bba222b" providerId="ADAL" clId="{A405548C-9B4B-45FA-8D3F-BB2E6C8CC593}" dt="2026-04-22T15:46:23.532" v="828" actId="6549"/>
        <pc:sldMkLst>
          <pc:docMk/>
          <pc:sldMk cId="3949947076" sldId="1464"/>
        </pc:sldMkLst>
      </pc:sldChg>
      <pc:sldChg chg="ord modNotesTx">
        <pc:chgData name="Smyk, Michelle" userId="bf1e1654-89f2-425a-a462-b0244bba222b" providerId="ADAL" clId="{A405548C-9B4B-45FA-8D3F-BB2E6C8CC593}" dt="2026-04-22T15:46:25.968" v="829" actId="6549"/>
        <pc:sldMkLst>
          <pc:docMk/>
          <pc:sldMk cId="1464672174" sldId="1465"/>
        </pc:sldMkLst>
      </pc:sldChg>
      <pc:sldChg chg="modSp mod ord modNotesTx">
        <pc:chgData name="Smyk, Michelle" userId="bf1e1654-89f2-425a-a462-b0244bba222b" providerId="ADAL" clId="{A405548C-9B4B-45FA-8D3F-BB2E6C8CC593}" dt="2026-04-22T15:46:38.105" v="843" actId="6549"/>
        <pc:sldMkLst>
          <pc:docMk/>
          <pc:sldMk cId="924698279" sldId="1466"/>
        </pc:sldMkLst>
        <pc:graphicFrameChg chg="modGraphic">
          <ac:chgData name="Smyk, Michelle" userId="bf1e1654-89f2-425a-a462-b0244bba222b" providerId="ADAL" clId="{A405548C-9B4B-45FA-8D3F-BB2E6C8CC593}" dt="2026-04-15T19:54:13.432" v="188" actId="20577"/>
          <ac:graphicFrameMkLst>
            <pc:docMk/>
            <pc:sldMk cId="924698279" sldId="1466"/>
            <ac:graphicFrameMk id="6" creationId="{A574CCF1-154B-75C6-7AFE-066401E795C4}"/>
          </ac:graphicFrameMkLst>
        </pc:graphicFrameChg>
      </pc:sldChg>
      <pc:sldChg chg="delSp add">
        <pc:chgData name="Smyk, Michelle" userId="bf1e1654-89f2-425a-a462-b0244bba222b" providerId="ADAL" clId="{A405548C-9B4B-45FA-8D3F-BB2E6C8CC593}" dt="2026-04-15T16:15:19.022" v="42" actId="478"/>
        <pc:sldMkLst>
          <pc:docMk/>
          <pc:sldMk cId="3716608650" sldId="1468"/>
        </pc:sldMkLst>
      </pc:sldChg>
      <pc:sldChg chg="modSp add mod">
        <pc:chgData name="Smyk, Michelle" userId="bf1e1654-89f2-425a-a462-b0244bba222b" providerId="ADAL" clId="{A405548C-9B4B-45FA-8D3F-BB2E6C8CC593}" dt="2026-04-15T19:57:34.384" v="308" actId="6549"/>
        <pc:sldMkLst>
          <pc:docMk/>
          <pc:sldMk cId="2015016449" sldId="1469"/>
        </pc:sldMkLst>
        <pc:spChg chg="mod">
          <ac:chgData name="Smyk, Michelle" userId="bf1e1654-89f2-425a-a462-b0244bba222b" providerId="ADAL" clId="{A405548C-9B4B-45FA-8D3F-BB2E6C8CC593}" dt="2026-04-15T19:57:34.384" v="308" actId="6549"/>
          <ac:spMkLst>
            <pc:docMk/>
            <pc:sldMk cId="2015016449" sldId="1469"/>
            <ac:spMk id="8" creationId="{CB2AA67D-5F77-17B0-E8AD-4D8D643194E3}"/>
          </ac:spMkLst>
        </pc:spChg>
      </pc:sldChg>
      <pc:sldChg chg="modSp add">
        <pc:chgData name="Smyk, Michelle" userId="bf1e1654-89f2-425a-a462-b0244bba222b" providerId="ADAL" clId="{A405548C-9B4B-45FA-8D3F-BB2E6C8CC593}" dt="2026-04-15T16:16:57.748" v="69" actId="1036"/>
        <pc:sldMkLst>
          <pc:docMk/>
          <pc:sldMk cId="3190637324" sldId="1472"/>
        </pc:sldMkLst>
        <pc:spChg chg="mod">
          <ac:chgData name="Smyk, Michelle" userId="bf1e1654-89f2-425a-a462-b0244bba222b" providerId="ADAL" clId="{A405548C-9B4B-45FA-8D3F-BB2E6C8CC593}" dt="2026-04-15T16:16:57.748" v="69" actId="1036"/>
          <ac:spMkLst>
            <pc:docMk/>
            <pc:sldMk cId="3190637324" sldId="1472"/>
            <ac:spMk id="3" creationId="{B4BA2F13-6982-E772-FBA5-56025F49ABB5}"/>
          </ac:spMkLst>
        </pc:spChg>
        <pc:spChg chg="mod">
          <ac:chgData name="Smyk, Michelle" userId="bf1e1654-89f2-425a-a462-b0244bba222b" providerId="ADAL" clId="{A405548C-9B4B-45FA-8D3F-BB2E6C8CC593}" dt="2026-04-15T16:16:57.748" v="69" actId="1036"/>
          <ac:spMkLst>
            <pc:docMk/>
            <pc:sldMk cId="3190637324" sldId="1472"/>
            <ac:spMk id="9" creationId="{06E96A57-48BC-1374-9AFF-4F5DC8DA7E12}"/>
          </ac:spMkLst>
        </pc:spChg>
        <pc:spChg chg="mod">
          <ac:chgData name="Smyk, Michelle" userId="bf1e1654-89f2-425a-a462-b0244bba222b" providerId="ADAL" clId="{A405548C-9B4B-45FA-8D3F-BB2E6C8CC593}" dt="2026-04-15T16:16:57.748" v="69" actId="1036"/>
          <ac:spMkLst>
            <pc:docMk/>
            <pc:sldMk cId="3190637324" sldId="1472"/>
            <ac:spMk id="13" creationId="{670EBC11-37B7-507B-154D-0739310AB2AA}"/>
          </ac:spMkLst>
        </pc:spChg>
        <pc:spChg chg="mod">
          <ac:chgData name="Smyk, Michelle" userId="bf1e1654-89f2-425a-a462-b0244bba222b" providerId="ADAL" clId="{A405548C-9B4B-45FA-8D3F-BB2E6C8CC593}" dt="2026-04-15T16:16:57.748" v="69" actId="1036"/>
          <ac:spMkLst>
            <pc:docMk/>
            <pc:sldMk cId="3190637324" sldId="1472"/>
            <ac:spMk id="17" creationId="{4052DCA2-4BFB-BE79-5001-895BE0FC784C}"/>
          </ac:spMkLst>
        </pc:spChg>
        <pc:picChg chg="mod">
          <ac:chgData name="Smyk, Michelle" userId="bf1e1654-89f2-425a-a462-b0244bba222b" providerId="ADAL" clId="{A405548C-9B4B-45FA-8D3F-BB2E6C8CC593}" dt="2026-04-15T16:16:57.748" v="69" actId="1036"/>
          <ac:picMkLst>
            <pc:docMk/>
            <pc:sldMk cId="3190637324" sldId="1472"/>
            <ac:picMk id="6" creationId="{196F15FF-0F72-1D21-F659-44B23B0D98D7}"/>
          </ac:picMkLst>
        </pc:picChg>
        <pc:picChg chg="mod">
          <ac:chgData name="Smyk, Michelle" userId="bf1e1654-89f2-425a-a462-b0244bba222b" providerId="ADAL" clId="{A405548C-9B4B-45FA-8D3F-BB2E6C8CC593}" dt="2026-04-15T16:16:57.748" v="69" actId="1036"/>
          <ac:picMkLst>
            <pc:docMk/>
            <pc:sldMk cId="3190637324" sldId="1472"/>
            <ac:picMk id="14" creationId="{D3C3159F-6D32-D0E3-109A-22F7B3079EBA}"/>
          </ac:picMkLst>
        </pc:picChg>
        <pc:picChg chg="mod">
          <ac:chgData name="Smyk, Michelle" userId="bf1e1654-89f2-425a-a462-b0244bba222b" providerId="ADAL" clId="{A405548C-9B4B-45FA-8D3F-BB2E6C8CC593}" dt="2026-04-15T16:16:57.748" v="69" actId="1036"/>
          <ac:picMkLst>
            <pc:docMk/>
            <pc:sldMk cId="3190637324" sldId="1472"/>
            <ac:picMk id="15" creationId="{6C3FFFB4-089D-6FC5-21E1-8B02929A3149}"/>
          </ac:picMkLst>
        </pc:picChg>
        <pc:picChg chg="mod">
          <ac:chgData name="Smyk, Michelle" userId="bf1e1654-89f2-425a-a462-b0244bba222b" providerId="ADAL" clId="{A405548C-9B4B-45FA-8D3F-BB2E6C8CC593}" dt="2026-04-15T16:16:57.748" v="69" actId="1036"/>
          <ac:picMkLst>
            <pc:docMk/>
            <pc:sldMk cId="3190637324" sldId="1472"/>
            <ac:picMk id="19" creationId="{1E1AD824-893D-3488-5BB4-DDB1EB2423A9}"/>
          </ac:picMkLst>
        </pc:picChg>
      </pc:sldChg>
      <pc:sldChg chg="delSp add mod">
        <pc:chgData name="Smyk, Michelle" userId="bf1e1654-89f2-425a-a462-b0244bba222b" providerId="ADAL" clId="{A405548C-9B4B-45FA-8D3F-BB2E6C8CC593}" dt="2026-04-23T19:01:27.062" v="928" actId="478"/>
        <pc:sldMkLst>
          <pc:docMk/>
          <pc:sldMk cId="2746106200" sldId="1473"/>
        </pc:sldMkLst>
        <pc:spChg chg="del">
          <ac:chgData name="Smyk, Michelle" userId="bf1e1654-89f2-425a-a462-b0244bba222b" providerId="ADAL" clId="{A405548C-9B4B-45FA-8D3F-BB2E6C8CC593}" dt="2026-04-23T19:01:27.062" v="928" actId="478"/>
          <ac:spMkLst>
            <pc:docMk/>
            <pc:sldMk cId="2746106200" sldId="1473"/>
            <ac:spMk id="16" creationId="{20AD7419-BD5D-5577-F3ED-3C00479CAE61}"/>
          </ac:spMkLst>
        </pc:spChg>
      </pc:sldChg>
      <pc:sldChg chg="addSp delSp modSp mod">
        <pc:chgData name="Smyk, Michelle" userId="bf1e1654-89f2-425a-a462-b0244bba222b" providerId="ADAL" clId="{A405548C-9B4B-45FA-8D3F-BB2E6C8CC593}" dt="2026-04-23T19:42:46.026" v="930" actId="478"/>
        <pc:sldMkLst>
          <pc:docMk/>
          <pc:sldMk cId="4012886110" sldId="1479"/>
        </pc:sldMkLst>
        <pc:spChg chg="add mod">
          <ac:chgData name="Smyk, Michelle" userId="bf1e1654-89f2-425a-a462-b0244bba222b" providerId="ADAL" clId="{A405548C-9B4B-45FA-8D3F-BB2E6C8CC593}" dt="2026-04-23T19:42:44.070" v="929"/>
          <ac:spMkLst>
            <pc:docMk/>
            <pc:sldMk cId="4012886110" sldId="1479"/>
            <ac:spMk id="2" creationId="{5BFB0F13-B5E1-12EC-396D-6EE930F743B8}"/>
          </ac:spMkLst>
        </pc:spChg>
        <pc:spChg chg="del">
          <ac:chgData name="Smyk, Michelle" userId="bf1e1654-89f2-425a-a462-b0244bba222b" providerId="ADAL" clId="{A405548C-9B4B-45FA-8D3F-BB2E6C8CC593}" dt="2026-04-23T19:42:46.026" v="930" actId="478"/>
          <ac:spMkLst>
            <pc:docMk/>
            <pc:sldMk cId="4012886110" sldId="1479"/>
            <ac:spMk id="4" creationId="{2F023527-937F-630D-6F6A-773207246A41}"/>
          </ac:spMkLst>
        </pc:spChg>
      </pc:sldChg>
      <pc:sldChg chg="addSp delSp modSp mod">
        <pc:chgData name="Smyk, Michelle" userId="bf1e1654-89f2-425a-a462-b0244bba222b" providerId="ADAL" clId="{A405548C-9B4B-45FA-8D3F-BB2E6C8CC593}" dt="2026-04-23T19:42:52.847" v="932"/>
        <pc:sldMkLst>
          <pc:docMk/>
          <pc:sldMk cId="3414271069" sldId="1480"/>
        </pc:sldMkLst>
        <pc:spChg chg="del">
          <ac:chgData name="Smyk, Michelle" userId="bf1e1654-89f2-425a-a462-b0244bba222b" providerId="ADAL" clId="{A405548C-9B4B-45FA-8D3F-BB2E6C8CC593}" dt="2026-04-23T19:42:52.163" v="931" actId="478"/>
          <ac:spMkLst>
            <pc:docMk/>
            <pc:sldMk cId="3414271069" sldId="1480"/>
            <ac:spMk id="4" creationId="{D7D6485A-4049-0FD5-3ACB-8EF9F29E7BA7}"/>
          </ac:spMkLst>
        </pc:spChg>
        <pc:spChg chg="add mod">
          <ac:chgData name="Smyk, Michelle" userId="bf1e1654-89f2-425a-a462-b0244bba222b" providerId="ADAL" clId="{A405548C-9B4B-45FA-8D3F-BB2E6C8CC593}" dt="2026-04-23T19:42:52.847" v="932"/>
          <ac:spMkLst>
            <pc:docMk/>
            <pc:sldMk cId="3414271069" sldId="1480"/>
            <ac:spMk id="5" creationId="{14ECF85C-14EF-0BE8-DFD2-F4011D20378C}"/>
          </ac:spMkLst>
        </pc:spChg>
      </pc:sldChg>
      <pc:sldChg chg="modSp add mod">
        <pc:chgData name="Smyk, Michelle" userId="bf1e1654-89f2-425a-a462-b0244bba222b" providerId="ADAL" clId="{A405548C-9B4B-45FA-8D3F-BB2E6C8CC593}" dt="2026-04-22T15:34:49.065" v="820" actId="255"/>
        <pc:sldMkLst>
          <pc:docMk/>
          <pc:sldMk cId="3030106457" sldId="1483"/>
        </pc:sldMkLst>
        <pc:graphicFrameChg chg="mod modGraphic">
          <ac:chgData name="Smyk, Michelle" userId="bf1e1654-89f2-425a-a462-b0244bba222b" providerId="ADAL" clId="{A405548C-9B4B-45FA-8D3F-BB2E6C8CC593}" dt="2026-04-22T15:34:49.065" v="820" actId="255"/>
          <ac:graphicFrameMkLst>
            <pc:docMk/>
            <pc:sldMk cId="3030106457" sldId="1483"/>
            <ac:graphicFrameMk id="5" creationId="{736D01D0-AACE-AC4D-71B4-76FD4C6DB4B9}"/>
          </ac:graphicFrameMkLst>
        </pc:graphicFrameChg>
      </pc:sldChg>
      <pc:sldChg chg="modSp add mod">
        <pc:chgData name="Smyk, Michelle" userId="bf1e1654-89f2-425a-a462-b0244bba222b" providerId="ADAL" clId="{A405548C-9B4B-45FA-8D3F-BB2E6C8CC593}" dt="2026-04-22T15:31:46.162" v="792" actId="166"/>
        <pc:sldMkLst>
          <pc:docMk/>
          <pc:sldMk cId="3412528293" sldId="1484"/>
        </pc:sldMkLst>
        <pc:spChg chg="ord">
          <ac:chgData name="Smyk, Michelle" userId="bf1e1654-89f2-425a-a462-b0244bba222b" providerId="ADAL" clId="{A405548C-9B4B-45FA-8D3F-BB2E6C8CC593}" dt="2026-04-22T15:31:46.162" v="792" actId="166"/>
          <ac:spMkLst>
            <pc:docMk/>
            <pc:sldMk cId="3412528293" sldId="1484"/>
            <ac:spMk id="5" creationId="{BD9A9960-CFA4-6F85-DFFE-AADEAD4C4AF9}"/>
          </ac:spMkLst>
        </pc:spChg>
        <pc:spChg chg="mod">
          <ac:chgData name="Smyk, Michelle" userId="bf1e1654-89f2-425a-a462-b0244bba222b" providerId="ADAL" clId="{A405548C-9B4B-45FA-8D3F-BB2E6C8CC593}" dt="2026-04-22T15:31:15.451" v="776" actId="14100"/>
          <ac:spMkLst>
            <pc:docMk/>
            <pc:sldMk cId="3412528293" sldId="1484"/>
            <ac:spMk id="6" creationId="{EE94D1F1-1C11-EC60-A879-9EE5B30AC13C}"/>
          </ac:spMkLst>
        </pc:spChg>
        <pc:spChg chg="mod">
          <ac:chgData name="Smyk, Michelle" userId="bf1e1654-89f2-425a-a462-b0244bba222b" providerId="ADAL" clId="{A405548C-9B4B-45FA-8D3F-BB2E6C8CC593}" dt="2026-04-22T15:31:22.887" v="790" actId="1036"/>
          <ac:spMkLst>
            <pc:docMk/>
            <pc:sldMk cId="3412528293" sldId="1484"/>
            <ac:spMk id="10" creationId="{399A9009-D91A-8E48-3AD7-3A8F5E7FE90F}"/>
          </ac:spMkLst>
        </pc:spChg>
        <pc:picChg chg="mod">
          <ac:chgData name="Smyk, Michelle" userId="bf1e1654-89f2-425a-a462-b0244bba222b" providerId="ADAL" clId="{A405548C-9B4B-45FA-8D3F-BB2E6C8CC593}" dt="2026-04-22T15:31:10.718" v="775" actId="14100"/>
          <ac:picMkLst>
            <pc:docMk/>
            <pc:sldMk cId="3412528293" sldId="1484"/>
            <ac:picMk id="3" creationId="{EFDADA49-5DE5-946B-4763-E6EB0E48E4AB}"/>
          </ac:picMkLst>
        </pc:picChg>
      </pc:sldChg>
      <pc:sldChg chg="modSp add mod">
        <pc:chgData name="Smyk, Michelle" userId="bf1e1654-89f2-425a-a462-b0244bba222b" providerId="ADAL" clId="{A405548C-9B4B-45FA-8D3F-BB2E6C8CC593}" dt="2026-04-22T15:32:31.863" v="807" actId="1036"/>
        <pc:sldMkLst>
          <pc:docMk/>
          <pc:sldMk cId="1531862046" sldId="1485"/>
        </pc:sldMkLst>
        <pc:spChg chg="mod">
          <ac:chgData name="Smyk, Michelle" userId="bf1e1654-89f2-425a-a462-b0244bba222b" providerId="ADAL" clId="{A405548C-9B4B-45FA-8D3F-BB2E6C8CC593}" dt="2026-04-22T15:32:27.846" v="798" actId="14100"/>
          <ac:spMkLst>
            <pc:docMk/>
            <pc:sldMk cId="1531862046" sldId="1485"/>
            <ac:spMk id="6" creationId="{10571774-D967-327D-526D-B892E163F730}"/>
          </ac:spMkLst>
        </pc:spChg>
        <pc:spChg chg="mod">
          <ac:chgData name="Smyk, Michelle" userId="bf1e1654-89f2-425a-a462-b0244bba222b" providerId="ADAL" clId="{A405548C-9B4B-45FA-8D3F-BB2E6C8CC593}" dt="2026-04-22T15:32:31.863" v="807" actId="1036"/>
          <ac:spMkLst>
            <pc:docMk/>
            <pc:sldMk cId="1531862046" sldId="1485"/>
            <ac:spMk id="10" creationId="{B8C8B1D7-5A83-F1DE-B2F6-6AC74EB6A7D6}"/>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_5C4_608480E9.xlsx"/></Relationships>
</file>

<file path=ppt/charts/_rels/chart2.xml.rels><?xml version="1.0" encoding="UTF-8" standalone="yes"?>
<Relationships xmlns="http://schemas.openxmlformats.org/package/2006/relationships"><Relationship Id="rId3" Type="http://schemas.openxmlformats.org/officeDocument/2006/relationships/oleObject" Target="https://pwcgov.sharepoint.com/sites/O365-OfficeofSustainability-OfficeofExecutiveManagement/Shared%20Documents/Annual%20Reports/2025/a88a675ea9867e15f5976df4e55eaf5f321b8d36c9552658981b219423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ysun\AppData\Local\Microsoft\Olk\Attachments\ooa-05293c91-c240-406f-a4c1-78f9722809fa\3d70450f9c58ea99228bb1a5cf21f922dc1b560be2653a4d59b58054a48907d6\a88a675ea9867e15f5976df4e55eaf5f321b8d36c9552658981b219423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ysun\AppData\Local\Microsoft\Olk\Attachments\ooa-05293c91-c240-406f-a4c1-78f9722809fa\3d70450f9c58ea99228bb1a5cf21f922dc1b560be2653a4d59b58054a48907d6\a88a675ea9867e15f5976df4e55eaf5f321b8d36c9552658981b219423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bar"/>
        <c:grouping val="stacked"/>
        <c:varyColors val="0"/>
        <c:ser>
          <c:idx val="0"/>
          <c:order val="0"/>
          <c:tx>
            <c:strRef>
              <c:f>Sheet1!$B$1</c:f>
              <c:strCache>
                <c:ptCount val="1"/>
                <c:pt idx="0">
                  <c:v>Researching/exploring</c:v>
                </c:pt>
              </c:strCache>
            </c:strRef>
          </c:tx>
          <c:spPr>
            <a:solidFill>
              <a:srgbClr val="0070C0">
                <a:alpha val="50196"/>
              </a:srgbClr>
            </a:solidFill>
            <a:ln>
              <a:noFill/>
            </a:ln>
            <a:effectLst/>
          </c:spPr>
          <c:invertIfNegative val="0"/>
          <c:cat>
            <c:strRef>
              <c:f>Sheet1!$A$2:$A$6</c:f>
              <c:strCache>
                <c:ptCount val="5"/>
                <c:pt idx="0">
                  <c:v>Adaptation</c:v>
                </c:pt>
                <c:pt idx="1">
                  <c:v>Natural Resources</c:v>
                </c:pt>
                <c:pt idx="2">
                  <c:v>Transportation</c:v>
                </c:pt>
                <c:pt idx="3">
                  <c:v>Buildings</c:v>
                </c:pt>
                <c:pt idx="4">
                  <c:v>Electricity</c:v>
                </c:pt>
              </c:strCache>
            </c:strRef>
          </c:cat>
          <c:val>
            <c:numRef>
              <c:f>Sheet1!$B$2:$B$6</c:f>
              <c:numCache>
                <c:formatCode>General</c:formatCode>
                <c:ptCount val="5"/>
                <c:pt idx="4">
                  <c:v>2</c:v>
                </c:pt>
              </c:numCache>
            </c:numRef>
          </c:val>
          <c:extLst>
            <c:ext xmlns:c16="http://schemas.microsoft.com/office/drawing/2014/chart" uri="{C3380CC4-5D6E-409C-BE32-E72D297353CC}">
              <c16:uniqueId val="{00000000-DFAF-4441-81E0-C814D9158AD9}"/>
            </c:ext>
          </c:extLst>
        </c:ser>
        <c:ser>
          <c:idx val="1"/>
          <c:order val="1"/>
          <c:tx>
            <c:strRef>
              <c:f>Sheet1!$C$1</c:f>
              <c:strCache>
                <c:ptCount val="1"/>
                <c:pt idx="0">
                  <c:v>Planning</c:v>
                </c:pt>
              </c:strCache>
            </c:strRef>
          </c:tx>
          <c:spPr>
            <a:solidFill>
              <a:srgbClr val="0070C0">
                <a:alpha val="74902"/>
              </a:srgbClr>
            </a:solidFill>
            <a:ln>
              <a:noFill/>
            </a:ln>
            <a:effectLst/>
          </c:spPr>
          <c:invertIfNegative val="0"/>
          <c:cat>
            <c:strRef>
              <c:f>Sheet1!$A$2:$A$6</c:f>
              <c:strCache>
                <c:ptCount val="5"/>
                <c:pt idx="0">
                  <c:v>Adaptation</c:v>
                </c:pt>
                <c:pt idx="1">
                  <c:v>Natural Resources</c:v>
                </c:pt>
                <c:pt idx="2">
                  <c:v>Transportation</c:v>
                </c:pt>
                <c:pt idx="3">
                  <c:v>Buildings</c:v>
                </c:pt>
                <c:pt idx="4">
                  <c:v>Electricity</c:v>
                </c:pt>
              </c:strCache>
            </c:strRef>
          </c:cat>
          <c:val>
            <c:numRef>
              <c:f>Sheet1!$C$2:$C$6</c:f>
              <c:numCache>
                <c:formatCode>General</c:formatCode>
                <c:ptCount val="5"/>
                <c:pt idx="0">
                  <c:v>1</c:v>
                </c:pt>
                <c:pt idx="2">
                  <c:v>1</c:v>
                </c:pt>
                <c:pt idx="3">
                  <c:v>3</c:v>
                </c:pt>
              </c:numCache>
            </c:numRef>
          </c:val>
          <c:extLst>
            <c:ext xmlns:c16="http://schemas.microsoft.com/office/drawing/2014/chart" uri="{C3380CC4-5D6E-409C-BE32-E72D297353CC}">
              <c16:uniqueId val="{00000001-DFAF-4441-81E0-C814D9158AD9}"/>
            </c:ext>
          </c:extLst>
        </c:ser>
        <c:ser>
          <c:idx val="2"/>
          <c:order val="2"/>
          <c:tx>
            <c:strRef>
              <c:f>Sheet1!$D$1</c:f>
              <c:strCache>
                <c:ptCount val="1"/>
                <c:pt idx="0">
                  <c:v>Implementing/in progress</c:v>
                </c:pt>
              </c:strCache>
            </c:strRef>
          </c:tx>
          <c:spPr>
            <a:solidFill>
              <a:srgbClr val="3E9D4B">
                <a:alpha val="50196"/>
              </a:srgbClr>
            </a:solidFill>
            <a:ln>
              <a:noFill/>
            </a:ln>
            <a:effectLst/>
          </c:spPr>
          <c:invertIfNegative val="0"/>
          <c:cat>
            <c:strRef>
              <c:f>Sheet1!$A$2:$A$6</c:f>
              <c:strCache>
                <c:ptCount val="5"/>
                <c:pt idx="0">
                  <c:v>Adaptation</c:v>
                </c:pt>
                <c:pt idx="1">
                  <c:v>Natural Resources</c:v>
                </c:pt>
                <c:pt idx="2">
                  <c:v>Transportation</c:v>
                </c:pt>
                <c:pt idx="3">
                  <c:v>Buildings</c:v>
                </c:pt>
                <c:pt idx="4">
                  <c:v>Electricity</c:v>
                </c:pt>
              </c:strCache>
            </c:strRef>
          </c:cat>
          <c:val>
            <c:numRef>
              <c:f>Sheet1!$D$2:$D$6</c:f>
              <c:numCache>
                <c:formatCode>General</c:formatCode>
                <c:ptCount val="5"/>
                <c:pt idx="0">
                  <c:v>1</c:v>
                </c:pt>
                <c:pt idx="4">
                  <c:v>1</c:v>
                </c:pt>
              </c:numCache>
            </c:numRef>
          </c:val>
          <c:extLst>
            <c:ext xmlns:c16="http://schemas.microsoft.com/office/drawing/2014/chart" uri="{C3380CC4-5D6E-409C-BE32-E72D297353CC}">
              <c16:uniqueId val="{00000002-DFAF-4441-81E0-C814D9158AD9}"/>
            </c:ext>
          </c:extLst>
        </c:ser>
        <c:ser>
          <c:idx val="3"/>
          <c:order val="3"/>
          <c:tx>
            <c:strRef>
              <c:f>Sheet1!$E$1</c:f>
              <c:strCache>
                <c:ptCount val="1"/>
                <c:pt idx="0">
                  <c:v>Continuous</c:v>
                </c:pt>
              </c:strCache>
            </c:strRef>
          </c:tx>
          <c:spPr>
            <a:solidFill>
              <a:schemeClr val="accent6"/>
            </a:solidFill>
            <a:ln>
              <a:noFill/>
            </a:ln>
            <a:effectLst/>
          </c:spPr>
          <c:invertIfNegative val="0"/>
          <c:dPt>
            <c:idx val="4"/>
            <c:invertIfNegative val="0"/>
            <c:bubble3D val="0"/>
            <c:spPr>
              <a:solidFill>
                <a:srgbClr val="3E9D4B"/>
              </a:solidFill>
              <a:ln>
                <a:noFill/>
              </a:ln>
              <a:effectLst/>
            </c:spPr>
            <c:extLst>
              <c:ext xmlns:c16="http://schemas.microsoft.com/office/drawing/2014/chart" uri="{C3380CC4-5D6E-409C-BE32-E72D297353CC}">
                <c16:uniqueId val="{00000000-A303-4593-B8CD-9928790EBFF6}"/>
              </c:ext>
            </c:extLst>
          </c:dPt>
          <c:cat>
            <c:strRef>
              <c:f>Sheet1!$A$2:$A$6</c:f>
              <c:strCache>
                <c:ptCount val="5"/>
                <c:pt idx="0">
                  <c:v>Adaptation</c:v>
                </c:pt>
                <c:pt idx="1">
                  <c:v>Natural Resources</c:v>
                </c:pt>
                <c:pt idx="2">
                  <c:v>Transportation</c:v>
                </c:pt>
                <c:pt idx="3">
                  <c:v>Buildings</c:v>
                </c:pt>
                <c:pt idx="4">
                  <c:v>Electricity</c:v>
                </c:pt>
              </c:strCache>
            </c:strRef>
          </c:cat>
          <c:val>
            <c:numRef>
              <c:f>Sheet1!$E$2:$E$6</c:f>
              <c:numCache>
                <c:formatCode>General</c:formatCode>
                <c:ptCount val="5"/>
                <c:pt idx="2">
                  <c:v>6</c:v>
                </c:pt>
                <c:pt idx="4">
                  <c:v>2</c:v>
                </c:pt>
              </c:numCache>
            </c:numRef>
          </c:val>
          <c:extLst>
            <c:ext xmlns:c16="http://schemas.microsoft.com/office/drawing/2014/chart" uri="{C3380CC4-5D6E-409C-BE32-E72D297353CC}">
              <c16:uniqueId val="{00000003-DFAF-4441-81E0-C814D9158AD9}"/>
            </c:ext>
          </c:extLst>
        </c:ser>
        <c:ser>
          <c:idx val="4"/>
          <c:order val="4"/>
          <c:tx>
            <c:strRef>
              <c:f>Sheet1!$F$1</c:f>
              <c:strCache>
                <c:ptCount val="1"/>
                <c:pt idx="0">
                  <c:v>Not started</c:v>
                </c:pt>
              </c:strCache>
            </c:strRef>
          </c:tx>
          <c:spPr>
            <a:solidFill>
              <a:srgbClr val="FFFFFF">
                <a:lumMod val="85000"/>
              </a:srgbClr>
            </a:solidFill>
            <a:ln>
              <a:noFill/>
            </a:ln>
            <a:effectLst/>
          </c:spPr>
          <c:invertIfNegative val="0"/>
          <c:cat>
            <c:strRef>
              <c:f>Sheet1!$A$2:$A$6</c:f>
              <c:strCache>
                <c:ptCount val="5"/>
                <c:pt idx="0">
                  <c:v>Adaptation</c:v>
                </c:pt>
                <c:pt idx="1">
                  <c:v>Natural Resources</c:v>
                </c:pt>
                <c:pt idx="2">
                  <c:v>Transportation</c:v>
                </c:pt>
                <c:pt idx="3">
                  <c:v>Buildings</c:v>
                </c:pt>
                <c:pt idx="4">
                  <c:v>Electricity</c:v>
                </c:pt>
              </c:strCache>
            </c:strRef>
          </c:cat>
          <c:val>
            <c:numRef>
              <c:f>Sheet1!$F$2:$F$6</c:f>
              <c:numCache>
                <c:formatCode>General</c:formatCode>
                <c:ptCount val="5"/>
                <c:pt idx="0">
                  <c:v>5</c:v>
                </c:pt>
                <c:pt idx="1">
                  <c:v>1</c:v>
                </c:pt>
                <c:pt idx="3">
                  <c:v>2</c:v>
                </c:pt>
              </c:numCache>
            </c:numRef>
          </c:val>
          <c:extLst>
            <c:ext xmlns:c16="http://schemas.microsoft.com/office/drawing/2014/chart" uri="{C3380CC4-5D6E-409C-BE32-E72D297353CC}">
              <c16:uniqueId val="{00000004-DFAF-4441-81E0-C814D9158AD9}"/>
            </c:ext>
          </c:extLst>
        </c:ser>
        <c:dLbls>
          <c:showLegendKey val="0"/>
          <c:showVal val="0"/>
          <c:showCatName val="0"/>
          <c:showSerName val="0"/>
          <c:showPercent val="0"/>
          <c:showBubbleSize val="0"/>
        </c:dLbls>
        <c:gapWidth val="150"/>
        <c:overlap val="100"/>
        <c:axId val="1597796016"/>
        <c:axId val="1597796496"/>
      </c:barChart>
      <c:catAx>
        <c:axId val="15977960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97796496"/>
        <c:crosses val="autoZero"/>
        <c:auto val="1"/>
        <c:lblAlgn val="ctr"/>
        <c:lblOffset val="100"/>
        <c:noMultiLvlLbl val="0"/>
      </c:catAx>
      <c:valAx>
        <c:axId val="1597796496"/>
        <c:scaling>
          <c:orientation val="minMax"/>
          <c:max val="7"/>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97796016"/>
        <c:crosses val="autoZero"/>
        <c:crossBetween val="between"/>
      </c:valAx>
      <c:spPr>
        <a:noFill/>
        <a:ln>
          <a:noFill/>
        </a:ln>
        <a:effectLst/>
      </c:spPr>
    </c:plotArea>
    <c:legend>
      <c:legendPos val="b"/>
      <c:layout>
        <c:manualLayout>
          <c:xMode val="edge"/>
          <c:yMode val="edge"/>
          <c:x val="2.7036664469804711E-2"/>
          <c:y val="0.89235508818146159"/>
          <c:w val="0.94372402788858423"/>
          <c:h val="0.1076449118185384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areaChart>
        <c:grouping val="stacked"/>
        <c:varyColors val="0"/>
        <c:ser>
          <c:idx val="0"/>
          <c:order val="0"/>
          <c:tx>
            <c:strRef>
              <c:f>Res!$A$29:$B$29</c:f>
              <c:strCache>
                <c:ptCount val="2"/>
                <c:pt idx="0">
                  <c:v>Residential</c:v>
                </c:pt>
              </c:strCache>
            </c:strRef>
          </c:tx>
          <c:spPr>
            <a:solidFill>
              <a:schemeClr val="accent4"/>
            </a:solidFill>
            <a:ln>
              <a:noFill/>
            </a:ln>
            <a:effectLst/>
          </c:spPr>
          <c:cat>
            <c:numRef>
              <c:f>Res!$C$28:$E$28</c:f>
              <c:numCache>
                <c:formatCode>General</c:formatCode>
                <c:ptCount val="3"/>
                <c:pt idx="0">
                  <c:v>2005</c:v>
                </c:pt>
                <c:pt idx="1">
                  <c:v>2020</c:v>
                </c:pt>
                <c:pt idx="2">
                  <c:v>2023</c:v>
                </c:pt>
              </c:numCache>
            </c:numRef>
          </c:cat>
          <c:val>
            <c:numRef>
              <c:f>Res!$C$29:$E$29</c:f>
              <c:numCache>
                <c:formatCode>General</c:formatCode>
                <c:ptCount val="3"/>
                <c:pt idx="0">
                  <c:v>1235340.1000000001</c:v>
                </c:pt>
                <c:pt idx="1">
                  <c:v>930889.8</c:v>
                </c:pt>
                <c:pt idx="2">
                  <c:v>886762.6</c:v>
                </c:pt>
              </c:numCache>
            </c:numRef>
          </c:val>
          <c:extLst>
            <c:ext xmlns:c16="http://schemas.microsoft.com/office/drawing/2014/chart" uri="{C3380CC4-5D6E-409C-BE32-E72D297353CC}">
              <c16:uniqueId val="{00000000-6557-435C-9C72-365A717FA33C}"/>
            </c:ext>
          </c:extLst>
        </c:ser>
        <c:ser>
          <c:idx val="1"/>
          <c:order val="1"/>
          <c:tx>
            <c:strRef>
              <c:f>Res!$A$30:$B$30</c:f>
              <c:strCache>
                <c:ptCount val="2"/>
                <c:pt idx="0">
                  <c:v>Non-Data Center Commercial</c:v>
                </c:pt>
              </c:strCache>
            </c:strRef>
          </c:tx>
          <c:spPr>
            <a:solidFill>
              <a:schemeClr val="accent2">
                <a:lumMod val="60000"/>
                <a:lumOff val="40000"/>
              </a:schemeClr>
            </a:solidFill>
            <a:ln>
              <a:noFill/>
            </a:ln>
            <a:effectLst/>
          </c:spPr>
          <c:cat>
            <c:numRef>
              <c:f>Res!$C$28:$E$28</c:f>
              <c:numCache>
                <c:formatCode>General</c:formatCode>
                <c:ptCount val="3"/>
                <c:pt idx="0">
                  <c:v>2005</c:v>
                </c:pt>
                <c:pt idx="1">
                  <c:v>2020</c:v>
                </c:pt>
                <c:pt idx="2">
                  <c:v>2023</c:v>
                </c:pt>
              </c:numCache>
            </c:numRef>
          </c:cat>
          <c:val>
            <c:numRef>
              <c:f>Res!$C$30:$E$30</c:f>
              <c:numCache>
                <c:formatCode>_(* #,##0_);_(* \(#,##0\);_(* "-"??_);_(@_)</c:formatCode>
                <c:ptCount val="3"/>
                <c:pt idx="0">
                  <c:v>638314</c:v>
                </c:pt>
                <c:pt idx="1">
                  <c:v>439476</c:v>
                </c:pt>
                <c:pt idx="2">
                  <c:v>455866</c:v>
                </c:pt>
              </c:numCache>
            </c:numRef>
          </c:val>
          <c:extLst>
            <c:ext xmlns:c16="http://schemas.microsoft.com/office/drawing/2014/chart" uri="{C3380CC4-5D6E-409C-BE32-E72D297353CC}">
              <c16:uniqueId val="{00000001-6557-435C-9C72-365A717FA33C}"/>
            </c:ext>
          </c:extLst>
        </c:ser>
        <c:ser>
          <c:idx val="2"/>
          <c:order val="2"/>
          <c:tx>
            <c:strRef>
              <c:f>Res!$A$31:$B$31</c:f>
              <c:strCache>
                <c:ptCount val="2"/>
                <c:pt idx="0">
                  <c:v>Data Centers</c:v>
                </c:pt>
              </c:strCache>
            </c:strRef>
          </c:tx>
          <c:spPr>
            <a:solidFill>
              <a:schemeClr val="accent6">
                <a:lumMod val="40000"/>
                <a:lumOff val="60000"/>
              </a:schemeClr>
            </a:solidFill>
            <a:ln>
              <a:noFill/>
            </a:ln>
            <a:effectLst/>
          </c:spPr>
          <c:cat>
            <c:numRef>
              <c:f>Res!$C$28:$E$28</c:f>
              <c:numCache>
                <c:formatCode>General</c:formatCode>
                <c:ptCount val="3"/>
                <c:pt idx="0">
                  <c:v>2005</c:v>
                </c:pt>
                <c:pt idx="1">
                  <c:v>2020</c:v>
                </c:pt>
                <c:pt idx="2">
                  <c:v>2023</c:v>
                </c:pt>
              </c:numCache>
            </c:numRef>
          </c:cat>
          <c:val>
            <c:numRef>
              <c:f>Res!$C$31:$E$31</c:f>
              <c:numCache>
                <c:formatCode>_(* #,##0_);_(* \(#,##0\);_(* "-"??_);_(@_)</c:formatCode>
                <c:ptCount val="3"/>
                <c:pt idx="1">
                  <c:v>1042851</c:v>
                </c:pt>
                <c:pt idx="2">
                  <c:v>1416171</c:v>
                </c:pt>
              </c:numCache>
            </c:numRef>
          </c:val>
          <c:extLst>
            <c:ext xmlns:c16="http://schemas.microsoft.com/office/drawing/2014/chart" uri="{C3380CC4-5D6E-409C-BE32-E72D297353CC}">
              <c16:uniqueId val="{00000002-6557-435C-9C72-365A717FA33C}"/>
            </c:ext>
          </c:extLst>
        </c:ser>
        <c:dLbls>
          <c:showLegendKey val="0"/>
          <c:showVal val="0"/>
          <c:showCatName val="0"/>
          <c:showSerName val="0"/>
          <c:showPercent val="0"/>
          <c:showBubbleSize val="0"/>
        </c:dLbls>
        <c:axId val="2012312239"/>
        <c:axId val="2012332399"/>
      </c:areaChart>
      <c:dateAx>
        <c:axId val="2012312239"/>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2332399"/>
        <c:crosses val="autoZero"/>
        <c:auto val="0"/>
        <c:lblOffset val="100"/>
        <c:baseTimeUnit val="days"/>
        <c:majorUnit val="3"/>
        <c:majorTimeUnit val="days"/>
      </c:dateAx>
      <c:valAx>
        <c:axId val="20123323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Buildings energy emissions (MTCO2e)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012312239"/>
        <c:crosses val="autoZero"/>
        <c:crossBetween val="midCat"/>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Res!$A$4</c:f>
              <c:strCache>
                <c:ptCount val="1"/>
                <c:pt idx="0">
                  <c:v>Housing units</c:v>
                </c:pt>
              </c:strCache>
            </c:strRef>
          </c:tx>
          <c:spPr>
            <a:solidFill>
              <a:schemeClr val="accent4"/>
            </a:solidFill>
            <a:ln>
              <a:noFill/>
            </a:ln>
            <a:effectLst/>
          </c:spPr>
          <c:invertIfNegative val="0"/>
          <c:cat>
            <c:numRef>
              <c:f>Res!$B$2:$G$2</c:f>
              <c:numCache>
                <c:formatCode>General</c:formatCode>
                <c:ptCount val="6"/>
                <c:pt idx="0">
                  <c:v>2005</c:v>
                </c:pt>
                <c:pt idx="1">
                  <c:v>2012</c:v>
                </c:pt>
                <c:pt idx="2">
                  <c:v>2015</c:v>
                </c:pt>
                <c:pt idx="3">
                  <c:v>2018</c:v>
                </c:pt>
                <c:pt idx="4">
                  <c:v>2020</c:v>
                </c:pt>
                <c:pt idx="5">
                  <c:v>2023</c:v>
                </c:pt>
              </c:numCache>
            </c:numRef>
          </c:cat>
          <c:val>
            <c:numRef>
              <c:f>Res!$B$4:$G$4</c:f>
              <c:numCache>
                <c:formatCode>#,##0</c:formatCode>
                <c:ptCount val="6"/>
                <c:pt idx="0">
                  <c:v>123379</c:v>
                </c:pt>
                <c:pt idx="1">
                  <c:v>141281</c:v>
                </c:pt>
                <c:pt idx="2">
                  <c:v>147775</c:v>
                </c:pt>
                <c:pt idx="3">
                  <c:v>154340</c:v>
                </c:pt>
                <c:pt idx="4">
                  <c:v>158525</c:v>
                </c:pt>
                <c:pt idx="5">
                  <c:v>161387</c:v>
                </c:pt>
              </c:numCache>
            </c:numRef>
          </c:val>
          <c:extLst>
            <c:ext xmlns:c16="http://schemas.microsoft.com/office/drawing/2014/chart" uri="{C3380CC4-5D6E-409C-BE32-E72D297353CC}">
              <c16:uniqueId val="{00000000-974E-4F09-AB31-DD32337A95B0}"/>
            </c:ext>
          </c:extLst>
        </c:ser>
        <c:dLbls>
          <c:showLegendKey val="0"/>
          <c:showVal val="0"/>
          <c:showCatName val="0"/>
          <c:showSerName val="0"/>
          <c:showPercent val="0"/>
          <c:showBubbleSize val="0"/>
        </c:dLbls>
        <c:gapWidth val="219"/>
        <c:axId val="976846479"/>
        <c:axId val="976847439"/>
      </c:barChart>
      <c:lineChart>
        <c:grouping val="standard"/>
        <c:varyColors val="0"/>
        <c:ser>
          <c:idx val="0"/>
          <c:order val="0"/>
          <c:tx>
            <c:strRef>
              <c:f>Res!$A$3</c:f>
              <c:strCache>
                <c:ptCount val="1"/>
                <c:pt idx="0">
                  <c:v>Residential Energy Emissions (MTCO2e)</c:v>
                </c:pt>
              </c:strCache>
            </c:strRef>
          </c:tx>
          <c:spPr>
            <a:ln w="28575" cap="rnd">
              <a:solidFill>
                <a:schemeClr val="accent2"/>
              </a:solidFill>
              <a:round/>
            </a:ln>
            <a:effectLst/>
          </c:spPr>
          <c:marker>
            <c:symbol val="none"/>
          </c:marker>
          <c:cat>
            <c:numRef>
              <c:f>Res!$B$2:$G$2</c:f>
              <c:numCache>
                <c:formatCode>General</c:formatCode>
                <c:ptCount val="6"/>
                <c:pt idx="0">
                  <c:v>2005</c:v>
                </c:pt>
                <c:pt idx="1">
                  <c:v>2012</c:v>
                </c:pt>
                <c:pt idx="2">
                  <c:v>2015</c:v>
                </c:pt>
                <c:pt idx="3">
                  <c:v>2018</c:v>
                </c:pt>
                <c:pt idx="4">
                  <c:v>2020</c:v>
                </c:pt>
                <c:pt idx="5">
                  <c:v>2023</c:v>
                </c:pt>
              </c:numCache>
            </c:numRef>
          </c:cat>
          <c:val>
            <c:numRef>
              <c:f>Res!$B$3:$G$3</c:f>
              <c:numCache>
                <c:formatCode>General</c:formatCode>
                <c:ptCount val="6"/>
                <c:pt idx="0">
                  <c:v>1235340.1000000001</c:v>
                </c:pt>
                <c:pt idx="1">
                  <c:v>1147616</c:v>
                </c:pt>
                <c:pt idx="2">
                  <c:v>1144480</c:v>
                </c:pt>
                <c:pt idx="3">
                  <c:v>1153809.2</c:v>
                </c:pt>
                <c:pt idx="4">
                  <c:v>930889.8</c:v>
                </c:pt>
                <c:pt idx="5">
                  <c:v>886762.6</c:v>
                </c:pt>
              </c:numCache>
            </c:numRef>
          </c:val>
          <c:smooth val="0"/>
          <c:extLst>
            <c:ext xmlns:c16="http://schemas.microsoft.com/office/drawing/2014/chart" uri="{C3380CC4-5D6E-409C-BE32-E72D297353CC}">
              <c16:uniqueId val="{00000001-974E-4F09-AB31-DD32337A95B0}"/>
            </c:ext>
          </c:extLst>
        </c:ser>
        <c:dLbls>
          <c:showLegendKey val="0"/>
          <c:showVal val="0"/>
          <c:showCatName val="0"/>
          <c:showSerName val="0"/>
          <c:showPercent val="0"/>
          <c:showBubbleSize val="0"/>
        </c:dLbls>
        <c:marker val="1"/>
        <c:smooth val="0"/>
        <c:axId val="121433680"/>
        <c:axId val="121433200"/>
      </c:lineChart>
      <c:catAx>
        <c:axId val="9768464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6847439"/>
        <c:crosses val="autoZero"/>
        <c:auto val="0"/>
        <c:lblAlgn val="ctr"/>
        <c:lblOffset val="100"/>
        <c:noMultiLvlLbl val="0"/>
      </c:catAx>
      <c:valAx>
        <c:axId val="97684743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Housing</a:t>
                </a:r>
                <a:r>
                  <a:rPr lang="en-US" baseline="0"/>
                  <a:t> units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76846479"/>
        <c:crosses val="autoZero"/>
        <c:crossBetween val="between"/>
      </c:valAx>
      <c:valAx>
        <c:axId val="121433200"/>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kern="1200" baseline="0">
                    <a:solidFill>
                      <a:prstClr val="black">
                        <a:lumMod val="65000"/>
                        <a:lumOff val="35000"/>
                      </a:prstClr>
                    </a:solidFill>
                  </a:rPr>
                  <a:t>Residential Energy Emissions (MTCO2e)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433680"/>
        <c:crosses val="max"/>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catAx>
        <c:axId val="121433680"/>
        <c:scaling>
          <c:orientation val="minMax"/>
        </c:scaling>
        <c:delete val="1"/>
        <c:axPos val="b"/>
        <c:numFmt formatCode="General" sourceLinked="1"/>
        <c:majorTickMark val="out"/>
        <c:minorTickMark val="none"/>
        <c:tickLblPos val="nextTo"/>
        <c:crossAx val="121433200"/>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Res!$A$13</c:f>
              <c:strCache>
                <c:ptCount val="1"/>
                <c:pt idx="0">
                  <c:v>Commercial SqFt</c:v>
                </c:pt>
              </c:strCache>
            </c:strRef>
          </c:tx>
          <c:spPr>
            <a:solidFill>
              <a:schemeClr val="accent5">
                <a:lumMod val="40000"/>
                <a:lumOff val="60000"/>
              </a:schemeClr>
            </a:solidFill>
            <a:ln>
              <a:noFill/>
            </a:ln>
            <a:effectLst/>
          </c:spPr>
          <c:invertIfNegative val="0"/>
          <c:cat>
            <c:numRef>
              <c:f>Res!$B$12:$D$12</c:f>
              <c:numCache>
                <c:formatCode>General</c:formatCode>
                <c:ptCount val="3"/>
                <c:pt idx="0">
                  <c:v>2005</c:v>
                </c:pt>
                <c:pt idx="1">
                  <c:v>2020</c:v>
                </c:pt>
                <c:pt idx="2">
                  <c:v>2023</c:v>
                </c:pt>
              </c:numCache>
            </c:numRef>
          </c:cat>
          <c:val>
            <c:numRef>
              <c:f>Res!$B$13:$D$13</c:f>
              <c:numCache>
                <c:formatCode>General</c:formatCode>
                <c:ptCount val="3"/>
                <c:pt idx="0">
                  <c:v>45245464</c:v>
                </c:pt>
                <c:pt idx="1">
                  <c:v>58342506</c:v>
                </c:pt>
                <c:pt idx="2">
                  <c:v>66596024</c:v>
                </c:pt>
              </c:numCache>
            </c:numRef>
          </c:val>
          <c:extLst>
            <c:ext xmlns:c16="http://schemas.microsoft.com/office/drawing/2014/chart" uri="{C3380CC4-5D6E-409C-BE32-E72D297353CC}">
              <c16:uniqueId val="{00000000-7495-45AD-987D-921C3EB0A932}"/>
            </c:ext>
          </c:extLst>
        </c:ser>
        <c:dLbls>
          <c:showLegendKey val="0"/>
          <c:showVal val="0"/>
          <c:showCatName val="0"/>
          <c:showSerName val="0"/>
          <c:showPercent val="0"/>
          <c:showBubbleSize val="0"/>
        </c:dLbls>
        <c:gapWidth val="219"/>
        <c:overlap val="-27"/>
        <c:axId val="1009973375"/>
        <c:axId val="1009973855"/>
      </c:barChart>
      <c:lineChart>
        <c:grouping val="standard"/>
        <c:varyColors val="0"/>
        <c:ser>
          <c:idx val="1"/>
          <c:order val="1"/>
          <c:tx>
            <c:strRef>
              <c:f>Res!$A$14</c:f>
              <c:strCache>
                <c:ptCount val="1"/>
                <c:pt idx="0">
                  <c:v>Non-Data Center Commercial Electricity Emissions (MTCO2e)</c:v>
                </c:pt>
              </c:strCache>
            </c:strRef>
          </c:tx>
          <c:spPr>
            <a:ln w="28575" cap="rnd">
              <a:solidFill>
                <a:schemeClr val="accent2"/>
              </a:solidFill>
              <a:round/>
            </a:ln>
            <a:effectLst/>
          </c:spPr>
          <c:marker>
            <c:symbol val="none"/>
          </c:marker>
          <c:cat>
            <c:numRef>
              <c:f>Res!$B$12:$D$12</c:f>
              <c:numCache>
                <c:formatCode>General</c:formatCode>
                <c:ptCount val="3"/>
                <c:pt idx="0">
                  <c:v>2005</c:v>
                </c:pt>
                <c:pt idx="1">
                  <c:v>2020</c:v>
                </c:pt>
                <c:pt idx="2">
                  <c:v>2023</c:v>
                </c:pt>
              </c:numCache>
            </c:numRef>
          </c:cat>
          <c:val>
            <c:numRef>
              <c:f>Res!$B$14:$D$14</c:f>
              <c:numCache>
                <c:formatCode>_(* #,##0_);_(* \(#,##0\);_(* "-"??_);_(@_)</c:formatCode>
                <c:ptCount val="3"/>
                <c:pt idx="0">
                  <c:v>638314</c:v>
                </c:pt>
                <c:pt idx="1">
                  <c:v>439476</c:v>
                </c:pt>
                <c:pt idx="2">
                  <c:v>455866</c:v>
                </c:pt>
              </c:numCache>
            </c:numRef>
          </c:val>
          <c:smooth val="0"/>
          <c:extLst>
            <c:ext xmlns:c16="http://schemas.microsoft.com/office/drawing/2014/chart" uri="{C3380CC4-5D6E-409C-BE32-E72D297353CC}">
              <c16:uniqueId val="{00000001-7495-45AD-987D-921C3EB0A932}"/>
            </c:ext>
          </c:extLst>
        </c:ser>
        <c:dLbls>
          <c:showLegendKey val="0"/>
          <c:showVal val="0"/>
          <c:showCatName val="0"/>
          <c:showSerName val="0"/>
          <c:showPercent val="0"/>
          <c:showBubbleSize val="0"/>
        </c:dLbls>
        <c:marker val="1"/>
        <c:smooth val="0"/>
        <c:axId val="697534912"/>
        <c:axId val="697536352"/>
      </c:lineChart>
      <c:catAx>
        <c:axId val="1009973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9973855"/>
        <c:crosses val="autoZero"/>
        <c:auto val="0"/>
        <c:lblAlgn val="ctr"/>
        <c:lblOffset val="100"/>
        <c:noMultiLvlLbl val="0"/>
      </c:catAx>
      <c:valAx>
        <c:axId val="100997385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000" b="0" i="0" u="none" strike="noStrike" kern="1200" baseline="0">
                    <a:solidFill>
                      <a:prstClr val="black">
                        <a:lumMod val="65000"/>
                        <a:lumOff val="35000"/>
                      </a:prstClr>
                    </a:solidFill>
                  </a:rPr>
                  <a:t>Commercial </a:t>
                </a:r>
                <a:r>
                  <a:rPr lang="en-US" sz="1000" b="0" i="0" u="none" strike="noStrike" kern="1200" baseline="0" err="1">
                    <a:solidFill>
                      <a:prstClr val="black">
                        <a:lumMod val="65000"/>
                        <a:lumOff val="35000"/>
                      </a:prstClr>
                    </a:solidFill>
                  </a:rPr>
                  <a:t>SqFt</a:t>
                </a:r>
                <a:endParaRPr lang="en-US" sz="1000" b="0" i="0" u="none" strike="noStrike" kern="1200" baseline="0">
                  <a:solidFill>
                    <a:prstClr val="black">
                      <a:lumMod val="65000"/>
                      <a:lumOff val="35000"/>
                    </a:prstClr>
                  </a:solidFill>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09973375"/>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dispUnitsLbl>
        </c:dispUnits>
      </c:valAx>
      <c:valAx>
        <c:axId val="697536352"/>
        <c:scaling>
          <c:orientation val="minMax"/>
        </c:scaling>
        <c:delete val="0"/>
        <c:axPos val="r"/>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r>
                  <a:rPr lang="en-US" sz="1000" b="0" i="0" u="none" strike="noStrike" kern="1200" baseline="0">
                    <a:solidFill>
                      <a:prstClr val="black">
                        <a:lumMod val="65000"/>
                        <a:lumOff val="35000"/>
                      </a:prstClr>
                    </a:solidFill>
                  </a:rPr>
                  <a:t>Non-Data Center Commercial Electricity Emissions (MTCO2e)</a:t>
                </a:r>
              </a:p>
            </c:rich>
          </c:tx>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prstClr val="black">
                      <a:lumMod val="65000"/>
                      <a:lumOff val="35000"/>
                    </a:prstClr>
                  </a:solidFill>
                  <a:latin typeface="+mn-lt"/>
                  <a:ea typeface="+mn-ea"/>
                  <a:cs typeface="+mn-cs"/>
                </a:defRPr>
              </a:pPr>
              <a:endParaRPr lang="en-US"/>
            </a:p>
          </c:txPr>
        </c:title>
        <c:numFmt formatCode="_(* #,##0_);_(* \(#,##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97534912"/>
        <c:crosses val="max"/>
        <c:crossBetween val="between"/>
      </c:valAx>
      <c:catAx>
        <c:axId val="697534912"/>
        <c:scaling>
          <c:orientation val="minMax"/>
        </c:scaling>
        <c:delete val="1"/>
        <c:axPos val="b"/>
        <c:numFmt formatCode="General" sourceLinked="1"/>
        <c:majorTickMark val="out"/>
        <c:minorTickMark val="none"/>
        <c:tickLblPos val="nextTo"/>
        <c:crossAx val="6975363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1" Type="http://schemas.openxmlformats.org/officeDocument/2006/relationships/image" Target="../media/image30.jpeg"/></Relationships>
</file>

<file path=ppt/diagrams/_rels/data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4" Type="http://schemas.openxmlformats.org/officeDocument/2006/relationships/image" Target="../media/image34.svg"/></Relationships>
</file>

<file path=ppt/diagrams/_rels/data4.xml.rels><?xml version="1.0" encoding="UTF-8" standalone="yes"?>
<Relationships xmlns="http://schemas.openxmlformats.org/package/2006/relationships"><Relationship Id="rId1" Type="http://schemas.openxmlformats.org/officeDocument/2006/relationships/image" Target="../media/image54.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3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svg"/><Relationship Id="rId1" Type="http://schemas.openxmlformats.org/officeDocument/2006/relationships/image" Target="../media/image31.sv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1" Type="http://schemas.openxmlformats.org/officeDocument/2006/relationships/image" Target="../media/image54.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34871A-C691-4E13-BCF1-43D53E0C93F3}" type="doc">
      <dgm:prSet loTypeId="urn:microsoft.com/office/officeart/2011/layout/RadialPictureList" loCatId="picture" qsTypeId="urn:microsoft.com/office/officeart/2005/8/quickstyle/simple4" qsCatId="simple" csTypeId="urn:microsoft.com/office/officeart/2005/8/colors/colorful3" csCatId="colorful" phldr="1"/>
      <dgm:spPr/>
      <dgm:t>
        <a:bodyPr/>
        <a:lstStyle/>
        <a:p>
          <a:endParaRPr lang="en-US"/>
        </a:p>
      </dgm:t>
    </dgm:pt>
    <dgm:pt modelId="{D7A49C44-B756-4AC0-B03A-39C1A57D3FC4}">
      <dgm:prSet phldrT="[Text]"/>
      <dgm:spPr/>
      <dgm:t>
        <a:bodyPr/>
        <a:lstStyle/>
        <a:p>
          <a:r>
            <a:rPr lang="en-US">
              <a:solidFill>
                <a:schemeClr val="tx1">
                  <a:lumMod val="65000"/>
                </a:schemeClr>
              </a:solidFill>
            </a:rPr>
            <a:t>Implementing County Plans</a:t>
          </a:r>
        </a:p>
      </dgm:t>
    </dgm:pt>
    <dgm:pt modelId="{24EADB8D-5421-4C85-91A5-10940EE207A4}" type="parTrans" cxnId="{FC02934C-2C07-450C-B3CE-F0325717F5EA}">
      <dgm:prSet/>
      <dgm:spPr/>
      <dgm:t>
        <a:bodyPr/>
        <a:lstStyle/>
        <a:p>
          <a:endParaRPr lang="en-US"/>
        </a:p>
      </dgm:t>
    </dgm:pt>
    <dgm:pt modelId="{3F550909-B188-46A5-9FFA-C9D7565FC035}" type="sibTrans" cxnId="{FC02934C-2C07-450C-B3CE-F0325717F5EA}">
      <dgm:prSet/>
      <dgm:spPr/>
      <dgm:t>
        <a:bodyPr/>
        <a:lstStyle/>
        <a:p>
          <a:endParaRPr lang="en-US"/>
        </a:p>
      </dgm:t>
    </dgm:pt>
    <dgm:pt modelId="{B6C29BDA-37AB-499E-83B3-B20D2DFDD77D}">
      <dgm:prSet phldrT="[Text]"/>
      <dgm:spPr/>
      <dgm:t>
        <a:bodyPr/>
        <a:lstStyle/>
        <a:p>
          <a:r>
            <a:rPr lang="en-US" b="1">
              <a:effectLst>
                <a:outerShdw blurRad="50800" dist="38100" dir="2700000" algn="tl" rotWithShape="0">
                  <a:prstClr val="black">
                    <a:alpha val="40000"/>
                  </a:prstClr>
                </a:outerShdw>
              </a:effectLst>
            </a:rPr>
            <a:t>Sustainability Updates</a:t>
          </a:r>
        </a:p>
      </dgm:t>
    </dgm:pt>
    <dgm:pt modelId="{1DA96E4C-7DF8-4F68-8DE7-D4F0E05090E5}" type="parTrans" cxnId="{B212EB71-F26C-40A0-AB2A-72545666F5E2}">
      <dgm:prSet/>
      <dgm:spPr/>
      <dgm:t>
        <a:bodyPr/>
        <a:lstStyle/>
        <a:p>
          <a:endParaRPr lang="en-US"/>
        </a:p>
      </dgm:t>
    </dgm:pt>
    <dgm:pt modelId="{9A9564FC-8481-4714-B9BA-2F3A14B5CEE6}" type="sibTrans" cxnId="{B212EB71-F26C-40A0-AB2A-72545666F5E2}">
      <dgm:prSet/>
      <dgm:spPr/>
      <dgm:t>
        <a:bodyPr/>
        <a:lstStyle/>
        <a:p>
          <a:endParaRPr lang="en-US"/>
        </a:p>
      </dgm:t>
    </dgm:pt>
    <dgm:pt modelId="{B6F71BB4-E37D-4BA0-93AE-6CD004CFDE31}">
      <dgm:prSet phldrT="[Text]"/>
      <dgm:spPr/>
      <dgm:t>
        <a:bodyPr/>
        <a:lstStyle/>
        <a:p>
          <a:endParaRPr lang="en-US"/>
        </a:p>
      </dgm:t>
    </dgm:pt>
    <dgm:pt modelId="{0A9336B1-666F-40C6-9935-AF5AFC8CB01F}" type="sibTrans" cxnId="{CB98D3A4-E70A-4652-932D-0CB3DB5792FE}">
      <dgm:prSet/>
      <dgm:spPr/>
      <dgm:t>
        <a:bodyPr/>
        <a:lstStyle/>
        <a:p>
          <a:endParaRPr lang="en-US"/>
        </a:p>
      </dgm:t>
    </dgm:pt>
    <dgm:pt modelId="{D4F35F6A-C248-4931-917F-D2717EFDAE7C}" type="parTrans" cxnId="{CB98D3A4-E70A-4652-932D-0CB3DB5792FE}">
      <dgm:prSet/>
      <dgm:spPr/>
      <dgm:t>
        <a:bodyPr/>
        <a:lstStyle/>
        <a:p>
          <a:endParaRPr lang="en-US"/>
        </a:p>
      </dgm:t>
    </dgm:pt>
    <dgm:pt modelId="{C66646A7-8E3A-4FCA-A971-2E952797C271}">
      <dgm:prSet phldrT="[Text]"/>
      <dgm:spPr/>
      <dgm:t>
        <a:bodyPr/>
        <a:lstStyle/>
        <a:p>
          <a:r>
            <a:rPr lang="en-US">
              <a:solidFill>
                <a:schemeClr val="tx1">
                  <a:lumMod val="65000"/>
                </a:schemeClr>
              </a:solidFill>
            </a:rPr>
            <a:t>Annual Report &amp; Gov Ops GHG Inventory</a:t>
          </a:r>
        </a:p>
      </dgm:t>
    </dgm:pt>
    <dgm:pt modelId="{13D5D630-3831-4B90-AF50-88673D67DFC3}" type="parTrans" cxnId="{3D74875E-4094-4D0B-97FA-CD62A63ABE99}">
      <dgm:prSet/>
      <dgm:spPr/>
      <dgm:t>
        <a:bodyPr/>
        <a:lstStyle/>
        <a:p>
          <a:endParaRPr lang="en-US"/>
        </a:p>
      </dgm:t>
    </dgm:pt>
    <dgm:pt modelId="{D2A37DC7-8AB9-450F-ADE1-2A48FC642FA2}" type="sibTrans" cxnId="{3D74875E-4094-4D0B-97FA-CD62A63ABE99}">
      <dgm:prSet/>
      <dgm:spPr/>
      <dgm:t>
        <a:bodyPr/>
        <a:lstStyle/>
        <a:p>
          <a:endParaRPr lang="en-US"/>
        </a:p>
      </dgm:t>
    </dgm:pt>
    <dgm:pt modelId="{7A6CF54F-92A9-4A45-8DDA-181D5CE6B541}" type="pres">
      <dgm:prSet presAssocID="{5934871A-C691-4E13-BCF1-43D53E0C93F3}" presName="Name0" presStyleCnt="0">
        <dgm:presLayoutVars>
          <dgm:chMax val="1"/>
          <dgm:chPref val="1"/>
          <dgm:dir/>
          <dgm:resizeHandles/>
        </dgm:presLayoutVars>
      </dgm:prSet>
      <dgm:spPr/>
    </dgm:pt>
    <dgm:pt modelId="{A232DB02-3D0B-4E2E-89A1-55E86C9EC959}" type="pres">
      <dgm:prSet presAssocID="{B6F71BB4-E37D-4BA0-93AE-6CD004CFDE31}" presName="Parent" presStyleLbl="node1" presStyleIdx="0" presStyleCnt="2" custScaleX="168111" custScaleY="168103" custLinFactNeighborX="-5059" custLinFactNeighborY="-536">
        <dgm:presLayoutVars>
          <dgm:chMax val="4"/>
          <dgm:chPref val="3"/>
        </dgm:presLayoutVars>
      </dgm:prSet>
      <dgm:spPr/>
    </dgm:pt>
    <dgm:pt modelId="{AE36E1A4-818F-44CC-BD63-A4A3ED9DAB32}" type="pres">
      <dgm:prSet presAssocID="{B6C29BDA-37AB-499E-83B3-B20D2DFDD77D}" presName="Accent" presStyleLbl="node1" presStyleIdx="1" presStyleCnt="2"/>
      <dgm:spPr/>
    </dgm:pt>
    <dgm:pt modelId="{EDF9C029-CE51-400B-98CB-7AEAF09DBE26}" type="pres">
      <dgm:prSet presAssocID="{B6C29BDA-37AB-499E-83B3-B20D2DFDD77D}" presName="Image1" presStyleLbl="fgImgPlace1" presStyleIdx="0"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Plant sprouting from soil"/>
        </a:ext>
      </dgm:extLst>
    </dgm:pt>
    <dgm:pt modelId="{0B8F2C85-792E-4869-9FD4-B3B7895CB82F}" type="pres">
      <dgm:prSet presAssocID="{B6C29BDA-37AB-499E-83B3-B20D2DFDD77D}" presName="Child1" presStyleLbl="revTx" presStyleIdx="0" presStyleCnt="3" custScaleX="155896" custLinFactNeighborX="30283">
        <dgm:presLayoutVars>
          <dgm:chMax val="0"/>
          <dgm:chPref val="0"/>
          <dgm:bulletEnabled val="1"/>
        </dgm:presLayoutVars>
      </dgm:prSet>
      <dgm:spPr/>
    </dgm:pt>
    <dgm:pt modelId="{3D3E97EA-F7D5-4D7B-A463-18F9432894D0}" type="pres">
      <dgm:prSet presAssocID="{D7A49C44-B756-4AC0-B03A-39C1A57D3FC4}" presName="Image2" presStyleCnt="0"/>
      <dgm:spPr/>
    </dgm:pt>
    <dgm:pt modelId="{3BC1E742-CCA4-489A-87BB-CE2E3D8E9FE1}" type="pres">
      <dgm:prSet presAssocID="{D7A49C44-B756-4AC0-B03A-39C1A57D3FC4}" presName="Image" presStyleLbl="fgImgPlace1" presStyleIdx="1" presStyleCnt="3"/>
      <dgm:spPr/>
    </dgm:pt>
    <dgm:pt modelId="{4DE90916-56CD-4E2E-B92A-7AE9463B76A5}" type="pres">
      <dgm:prSet presAssocID="{D7A49C44-B756-4AC0-B03A-39C1A57D3FC4}" presName="Child2" presStyleLbl="revTx" presStyleIdx="1" presStyleCnt="3">
        <dgm:presLayoutVars>
          <dgm:chMax val="0"/>
          <dgm:chPref val="0"/>
          <dgm:bulletEnabled val="1"/>
        </dgm:presLayoutVars>
      </dgm:prSet>
      <dgm:spPr/>
    </dgm:pt>
    <dgm:pt modelId="{15184861-47E6-4DD8-96E8-0960F3393F4A}" type="pres">
      <dgm:prSet presAssocID="{C66646A7-8E3A-4FCA-A971-2E952797C271}" presName="Image3" presStyleCnt="0"/>
      <dgm:spPr/>
    </dgm:pt>
    <dgm:pt modelId="{A96F3EBE-E27D-4532-85A0-B192875519BC}" type="pres">
      <dgm:prSet presAssocID="{C66646A7-8E3A-4FCA-A971-2E952797C271}" presName="Image" presStyleLbl="fgImgPlace1" presStyleIdx="2" presStyleCnt="3"/>
      <dgm:spPr/>
    </dgm:pt>
    <dgm:pt modelId="{7E26FC49-A538-48CB-98EB-BDDF8FE64D63}" type="pres">
      <dgm:prSet presAssocID="{C66646A7-8E3A-4FCA-A971-2E952797C271}" presName="Child3" presStyleLbl="revTx" presStyleIdx="2" presStyleCnt="3">
        <dgm:presLayoutVars>
          <dgm:chMax val="0"/>
          <dgm:chPref val="0"/>
          <dgm:bulletEnabled val="1"/>
        </dgm:presLayoutVars>
      </dgm:prSet>
      <dgm:spPr/>
    </dgm:pt>
  </dgm:ptLst>
  <dgm:cxnLst>
    <dgm:cxn modelId="{3D74875E-4094-4D0B-97FA-CD62A63ABE99}" srcId="{B6F71BB4-E37D-4BA0-93AE-6CD004CFDE31}" destId="{C66646A7-8E3A-4FCA-A971-2E952797C271}" srcOrd="2" destOrd="0" parTransId="{13D5D630-3831-4B90-AF50-88673D67DFC3}" sibTransId="{D2A37DC7-8AB9-450F-ADE1-2A48FC642FA2}"/>
    <dgm:cxn modelId="{FC02934C-2C07-450C-B3CE-F0325717F5EA}" srcId="{B6F71BB4-E37D-4BA0-93AE-6CD004CFDE31}" destId="{D7A49C44-B756-4AC0-B03A-39C1A57D3FC4}" srcOrd="1" destOrd="0" parTransId="{24EADB8D-5421-4C85-91A5-10940EE207A4}" sibTransId="{3F550909-B188-46A5-9FFA-C9D7565FC035}"/>
    <dgm:cxn modelId="{B212EB71-F26C-40A0-AB2A-72545666F5E2}" srcId="{B6F71BB4-E37D-4BA0-93AE-6CD004CFDE31}" destId="{B6C29BDA-37AB-499E-83B3-B20D2DFDD77D}" srcOrd="0" destOrd="0" parTransId="{1DA96E4C-7DF8-4F68-8DE7-D4F0E05090E5}" sibTransId="{9A9564FC-8481-4714-B9BA-2F3A14B5CEE6}"/>
    <dgm:cxn modelId="{CB98D3A4-E70A-4652-932D-0CB3DB5792FE}" srcId="{5934871A-C691-4E13-BCF1-43D53E0C93F3}" destId="{B6F71BB4-E37D-4BA0-93AE-6CD004CFDE31}" srcOrd="0" destOrd="0" parTransId="{D4F35F6A-C248-4931-917F-D2717EFDAE7C}" sibTransId="{0A9336B1-666F-40C6-9935-AF5AFC8CB01F}"/>
    <dgm:cxn modelId="{5B2C5BCC-0505-4BDC-A972-F72F03CB9AA5}" type="presOf" srcId="{B6C29BDA-37AB-499E-83B3-B20D2DFDD77D}" destId="{0B8F2C85-792E-4869-9FD4-B3B7895CB82F}" srcOrd="0" destOrd="0" presId="urn:microsoft.com/office/officeart/2011/layout/RadialPictureList"/>
    <dgm:cxn modelId="{9119D5D3-D789-44CA-88F4-B5EEB67A74BB}" type="presOf" srcId="{B6F71BB4-E37D-4BA0-93AE-6CD004CFDE31}" destId="{A232DB02-3D0B-4E2E-89A1-55E86C9EC959}" srcOrd="0" destOrd="0" presId="urn:microsoft.com/office/officeart/2011/layout/RadialPictureList"/>
    <dgm:cxn modelId="{CCB852E6-8409-4115-81D3-BEC575918E55}" type="presOf" srcId="{C66646A7-8E3A-4FCA-A971-2E952797C271}" destId="{7E26FC49-A538-48CB-98EB-BDDF8FE64D63}" srcOrd="0" destOrd="0" presId="urn:microsoft.com/office/officeart/2011/layout/RadialPictureList"/>
    <dgm:cxn modelId="{181261EE-4B4B-48D8-BBCA-AF36A5B2AEE8}" type="presOf" srcId="{5934871A-C691-4E13-BCF1-43D53E0C93F3}" destId="{7A6CF54F-92A9-4A45-8DDA-181D5CE6B541}" srcOrd="0" destOrd="0" presId="urn:microsoft.com/office/officeart/2011/layout/RadialPictureList"/>
    <dgm:cxn modelId="{97CFC3FD-3B09-4A91-910B-FB9D42EFCA7B}" type="presOf" srcId="{D7A49C44-B756-4AC0-B03A-39C1A57D3FC4}" destId="{4DE90916-56CD-4E2E-B92A-7AE9463B76A5}" srcOrd="0" destOrd="0" presId="urn:microsoft.com/office/officeart/2011/layout/RadialPictureList"/>
    <dgm:cxn modelId="{DC65D393-F06E-40C3-8470-8BCE294C8049}" type="presParOf" srcId="{7A6CF54F-92A9-4A45-8DDA-181D5CE6B541}" destId="{A232DB02-3D0B-4E2E-89A1-55E86C9EC959}" srcOrd="0" destOrd="0" presId="urn:microsoft.com/office/officeart/2011/layout/RadialPictureList"/>
    <dgm:cxn modelId="{E88F058C-12EE-4F3A-AA8D-1D23507D0105}" type="presParOf" srcId="{7A6CF54F-92A9-4A45-8DDA-181D5CE6B541}" destId="{AE36E1A4-818F-44CC-BD63-A4A3ED9DAB32}" srcOrd="1" destOrd="0" presId="urn:microsoft.com/office/officeart/2011/layout/RadialPictureList"/>
    <dgm:cxn modelId="{B3878594-7762-49BF-8700-1C125C7CE5EF}" type="presParOf" srcId="{7A6CF54F-92A9-4A45-8DDA-181D5CE6B541}" destId="{EDF9C029-CE51-400B-98CB-7AEAF09DBE26}" srcOrd="2" destOrd="0" presId="urn:microsoft.com/office/officeart/2011/layout/RadialPictureList"/>
    <dgm:cxn modelId="{6D61BBCC-6C87-41B6-8956-59E648D5D8A1}" type="presParOf" srcId="{7A6CF54F-92A9-4A45-8DDA-181D5CE6B541}" destId="{0B8F2C85-792E-4869-9FD4-B3B7895CB82F}" srcOrd="3" destOrd="0" presId="urn:microsoft.com/office/officeart/2011/layout/RadialPictureList"/>
    <dgm:cxn modelId="{ACE5B79D-6922-4086-84D5-672F2899C4C1}" type="presParOf" srcId="{7A6CF54F-92A9-4A45-8DDA-181D5CE6B541}" destId="{3D3E97EA-F7D5-4D7B-A463-18F9432894D0}" srcOrd="4" destOrd="0" presId="urn:microsoft.com/office/officeart/2011/layout/RadialPictureList"/>
    <dgm:cxn modelId="{38C3DA29-1638-4A42-BD44-BCF5F7E292A4}" type="presParOf" srcId="{3D3E97EA-F7D5-4D7B-A463-18F9432894D0}" destId="{3BC1E742-CCA4-489A-87BB-CE2E3D8E9FE1}" srcOrd="0" destOrd="0" presId="urn:microsoft.com/office/officeart/2011/layout/RadialPictureList"/>
    <dgm:cxn modelId="{B39E3BFE-203C-41CB-A76A-FDB3B8160BA3}" type="presParOf" srcId="{7A6CF54F-92A9-4A45-8DDA-181D5CE6B541}" destId="{4DE90916-56CD-4E2E-B92A-7AE9463B76A5}" srcOrd="5" destOrd="0" presId="urn:microsoft.com/office/officeart/2011/layout/RadialPictureList"/>
    <dgm:cxn modelId="{F3327F28-2C0D-4150-9E15-0398097ACD65}" type="presParOf" srcId="{7A6CF54F-92A9-4A45-8DDA-181D5CE6B541}" destId="{15184861-47E6-4DD8-96E8-0960F3393F4A}" srcOrd="6" destOrd="0" presId="urn:microsoft.com/office/officeart/2011/layout/RadialPictureList"/>
    <dgm:cxn modelId="{CB8681EC-9365-473D-9CCA-6232280046DF}" type="presParOf" srcId="{15184861-47E6-4DD8-96E8-0960F3393F4A}" destId="{A96F3EBE-E27D-4532-85A0-B192875519BC}" srcOrd="0" destOrd="0" presId="urn:microsoft.com/office/officeart/2011/layout/RadialPictureList"/>
    <dgm:cxn modelId="{605726F5-729D-4BA5-BA68-2CFECA558FAD}" type="presParOf" srcId="{7A6CF54F-92A9-4A45-8DDA-181D5CE6B541}" destId="{7E26FC49-A538-48CB-98EB-BDDF8FE64D63}"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34871A-C691-4E13-BCF1-43D53E0C93F3}" type="doc">
      <dgm:prSet loTypeId="urn:microsoft.com/office/officeart/2011/layout/RadialPictureList" loCatId="picture" qsTypeId="urn:microsoft.com/office/officeart/2005/8/quickstyle/simple4" qsCatId="simple" csTypeId="urn:microsoft.com/office/officeart/2005/8/colors/colorful3" csCatId="colorful" phldr="1"/>
      <dgm:spPr/>
    </dgm:pt>
    <dgm:pt modelId="{0E3F6730-1210-4071-AB2A-DD0033D67228}">
      <dgm:prSet phldrT="[Text]"/>
      <dgm:spPr/>
      <dgm:t>
        <a:bodyPr/>
        <a:lstStyle/>
        <a:p>
          <a:r>
            <a:rPr lang="en-US" b="0">
              <a:solidFill>
                <a:schemeClr val="tx1">
                  <a:lumMod val="65000"/>
                </a:schemeClr>
              </a:solidFill>
            </a:rPr>
            <a:t>Sustainability Updates</a:t>
          </a:r>
          <a:endParaRPr lang="en-US">
            <a:solidFill>
              <a:schemeClr val="tx1">
                <a:lumMod val="65000"/>
              </a:schemeClr>
            </a:solidFill>
          </a:endParaRPr>
        </a:p>
      </dgm:t>
    </dgm:pt>
    <dgm:pt modelId="{C9989EC0-C69B-4DAA-B4CE-F11DB57EAEC7}" type="parTrans" cxnId="{BC591E95-A91D-4A3E-AD98-FD1291709DB3}">
      <dgm:prSet/>
      <dgm:spPr/>
      <dgm:t>
        <a:bodyPr/>
        <a:lstStyle/>
        <a:p>
          <a:endParaRPr lang="en-US"/>
        </a:p>
      </dgm:t>
    </dgm:pt>
    <dgm:pt modelId="{2EFD547A-8E41-4D79-B2BB-CF067730B8A3}" type="sibTrans" cxnId="{BC591E95-A91D-4A3E-AD98-FD1291709DB3}">
      <dgm:prSet/>
      <dgm:spPr/>
      <dgm:t>
        <a:bodyPr/>
        <a:lstStyle/>
        <a:p>
          <a:endParaRPr lang="en-US"/>
        </a:p>
      </dgm:t>
    </dgm:pt>
    <dgm:pt modelId="{D7A49C44-B756-4AC0-B03A-39C1A57D3FC4}">
      <dgm:prSet phldrT="[Text]"/>
      <dgm:spPr/>
      <dgm:t>
        <a:bodyPr/>
        <a:lstStyle/>
        <a:p>
          <a:r>
            <a:rPr lang="en-US" b="1">
              <a:effectLst>
                <a:outerShdw blurRad="50800" dist="38100" dir="2700000" algn="tl" rotWithShape="0">
                  <a:prstClr val="black">
                    <a:alpha val="40000"/>
                  </a:prstClr>
                </a:outerShdw>
              </a:effectLst>
            </a:rPr>
            <a:t>Implementing County Plans</a:t>
          </a:r>
        </a:p>
      </dgm:t>
    </dgm:pt>
    <dgm:pt modelId="{24EADB8D-5421-4C85-91A5-10940EE207A4}" type="parTrans" cxnId="{FC02934C-2C07-450C-B3CE-F0325717F5EA}">
      <dgm:prSet/>
      <dgm:spPr/>
      <dgm:t>
        <a:bodyPr/>
        <a:lstStyle/>
        <a:p>
          <a:endParaRPr lang="en-US"/>
        </a:p>
      </dgm:t>
    </dgm:pt>
    <dgm:pt modelId="{3F550909-B188-46A5-9FFA-C9D7565FC035}" type="sibTrans" cxnId="{FC02934C-2C07-450C-B3CE-F0325717F5EA}">
      <dgm:prSet/>
      <dgm:spPr/>
      <dgm:t>
        <a:bodyPr/>
        <a:lstStyle/>
        <a:p>
          <a:endParaRPr lang="en-US"/>
        </a:p>
      </dgm:t>
    </dgm:pt>
    <dgm:pt modelId="{B6F71BB4-E37D-4BA0-93AE-6CD004CFDE31}">
      <dgm:prSet phldrT="[Text]"/>
      <dgm:spPr/>
      <dgm:t>
        <a:bodyPr/>
        <a:lstStyle/>
        <a:p>
          <a:endParaRPr lang="en-US"/>
        </a:p>
      </dgm:t>
    </dgm:pt>
    <dgm:pt modelId="{0A9336B1-666F-40C6-9935-AF5AFC8CB01F}" type="sibTrans" cxnId="{CB98D3A4-E70A-4652-932D-0CB3DB5792FE}">
      <dgm:prSet/>
      <dgm:spPr/>
      <dgm:t>
        <a:bodyPr/>
        <a:lstStyle/>
        <a:p>
          <a:endParaRPr lang="en-US"/>
        </a:p>
      </dgm:t>
    </dgm:pt>
    <dgm:pt modelId="{D4F35F6A-C248-4931-917F-D2717EFDAE7C}" type="parTrans" cxnId="{CB98D3A4-E70A-4652-932D-0CB3DB5792FE}">
      <dgm:prSet/>
      <dgm:spPr/>
      <dgm:t>
        <a:bodyPr/>
        <a:lstStyle/>
        <a:p>
          <a:endParaRPr lang="en-US"/>
        </a:p>
      </dgm:t>
    </dgm:pt>
    <dgm:pt modelId="{954F9C61-73F8-48A4-A6D0-83B3281BF1EC}">
      <dgm:prSet phldrT="[Text]"/>
      <dgm:spPr/>
      <dgm:t>
        <a:bodyPr/>
        <a:lstStyle/>
        <a:p>
          <a:r>
            <a:rPr lang="en-US">
              <a:solidFill>
                <a:schemeClr val="tx1">
                  <a:lumMod val="65000"/>
                </a:schemeClr>
              </a:solidFill>
            </a:rPr>
            <a:t>Annual Report &amp; Gov Ops GHG Inventory</a:t>
          </a:r>
          <a:endParaRPr lang="en-US" b="1">
            <a:effectLst>
              <a:outerShdw blurRad="50800" dist="38100" dir="2700000" algn="tl" rotWithShape="0">
                <a:prstClr val="black">
                  <a:alpha val="40000"/>
                </a:prstClr>
              </a:outerShdw>
            </a:effectLst>
          </a:endParaRPr>
        </a:p>
      </dgm:t>
    </dgm:pt>
    <dgm:pt modelId="{AB0ADC36-4DC7-4114-81AA-9CA6393E60FD}" type="parTrans" cxnId="{F7FC49C5-7794-4541-A280-9104559F95DF}">
      <dgm:prSet/>
      <dgm:spPr/>
      <dgm:t>
        <a:bodyPr/>
        <a:lstStyle/>
        <a:p>
          <a:endParaRPr lang="en-US"/>
        </a:p>
      </dgm:t>
    </dgm:pt>
    <dgm:pt modelId="{274D3F2D-86B5-4CBF-B1F1-63C51F18B487}" type="sibTrans" cxnId="{F7FC49C5-7794-4541-A280-9104559F95DF}">
      <dgm:prSet/>
      <dgm:spPr/>
      <dgm:t>
        <a:bodyPr/>
        <a:lstStyle/>
        <a:p>
          <a:endParaRPr lang="en-US"/>
        </a:p>
      </dgm:t>
    </dgm:pt>
    <dgm:pt modelId="{7A6CF54F-92A9-4A45-8DDA-181D5CE6B541}" type="pres">
      <dgm:prSet presAssocID="{5934871A-C691-4E13-BCF1-43D53E0C93F3}" presName="Name0" presStyleCnt="0">
        <dgm:presLayoutVars>
          <dgm:chMax val="1"/>
          <dgm:chPref val="1"/>
          <dgm:dir/>
          <dgm:resizeHandles/>
        </dgm:presLayoutVars>
      </dgm:prSet>
      <dgm:spPr/>
    </dgm:pt>
    <dgm:pt modelId="{A232DB02-3D0B-4E2E-89A1-55E86C9EC959}" type="pres">
      <dgm:prSet presAssocID="{B6F71BB4-E37D-4BA0-93AE-6CD004CFDE31}" presName="Parent" presStyleLbl="node1" presStyleIdx="0" presStyleCnt="2" custScaleX="168111" custScaleY="168103" custLinFactNeighborX="-5059" custLinFactNeighborY="-536">
        <dgm:presLayoutVars>
          <dgm:chMax val="4"/>
          <dgm:chPref val="3"/>
        </dgm:presLayoutVars>
      </dgm:prSet>
      <dgm:spPr/>
    </dgm:pt>
    <dgm:pt modelId="{A7235DB3-545D-4C95-8085-B50AADB5559D}" type="pres">
      <dgm:prSet presAssocID="{0E3F6730-1210-4071-AB2A-DD0033D67228}" presName="Accent" presStyleLbl="node1" presStyleIdx="1" presStyleCnt="2"/>
      <dgm:spPr/>
    </dgm:pt>
    <dgm:pt modelId="{16AFE0EA-DBD8-4E27-AAEF-9044DFF25FF0}" type="pres">
      <dgm:prSet presAssocID="{0E3F6730-1210-4071-AB2A-DD0033D67228}" presName="Image1" presStyleLbl="fgImgPlace1" presStyleIdx="0" presStyleCnt="3"/>
      <dgm:spPr/>
    </dgm:pt>
    <dgm:pt modelId="{F97D0EE2-F98C-4400-9507-05755D600FB0}" type="pres">
      <dgm:prSet presAssocID="{0E3F6730-1210-4071-AB2A-DD0033D67228}" presName="Child1" presStyleLbl="revTx" presStyleIdx="0" presStyleCnt="3">
        <dgm:presLayoutVars>
          <dgm:chMax val="0"/>
          <dgm:chPref val="0"/>
          <dgm:bulletEnabled val="1"/>
        </dgm:presLayoutVars>
      </dgm:prSet>
      <dgm:spPr/>
    </dgm:pt>
    <dgm:pt modelId="{F8772668-1B16-4093-891D-734C3DD349BC}" type="pres">
      <dgm:prSet presAssocID="{D7A49C44-B756-4AC0-B03A-39C1A57D3FC4}" presName="Image2" presStyleCnt="0"/>
      <dgm:spPr/>
    </dgm:pt>
    <dgm:pt modelId="{3BC1E742-CCA4-489A-87BB-CE2E3D8E9FE1}" type="pres">
      <dgm:prSet presAssocID="{D7A49C44-B756-4AC0-B03A-39C1A57D3FC4}" presName="Image" presStyleLbl="fgImgPlace1" presStyleIdx="1" presStyleCnt="3"/>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Business people video conferencing"/>
        </a:ext>
      </dgm:extLst>
    </dgm:pt>
    <dgm:pt modelId="{68A2AAAA-EE7C-4C67-86EB-30544B90280C}" type="pres">
      <dgm:prSet presAssocID="{D7A49C44-B756-4AC0-B03A-39C1A57D3FC4}" presName="Child2" presStyleLbl="revTx" presStyleIdx="1" presStyleCnt="3">
        <dgm:presLayoutVars>
          <dgm:chMax val="0"/>
          <dgm:chPref val="0"/>
          <dgm:bulletEnabled val="1"/>
        </dgm:presLayoutVars>
      </dgm:prSet>
      <dgm:spPr/>
    </dgm:pt>
    <dgm:pt modelId="{52C2643D-589A-446D-AB60-2831D025A555}" type="pres">
      <dgm:prSet presAssocID="{954F9C61-73F8-48A4-A6D0-83B3281BF1EC}" presName="Image3" presStyleCnt="0"/>
      <dgm:spPr/>
    </dgm:pt>
    <dgm:pt modelId="{0320C2B1-9689-4F1D-8587-D8FD5E512324}" type="pres">
      <dgm:prSet presAssocID="{954F9C61-73F8-48A4-A6D0-83B3281BF1EC}" presName="Image" presStyleLbl="fgImgPlace1" presStyleIdx="2" presStyleCnt="3"/>
      <dgm:spPr/>
    </dgm:pt>
    <dgm:pt modelId="{A7E5C922-FAAF-4236-8380-CC476541BEB3}" type="pres">
      <dgm:prSet presAssocID="{954F9C61-73F8-48A4-A6D0-83B3281BF1EC}" presName="Child3" presStyleLbl="revTx" presStyleIdx="2" presStyleCnt="3">
        <dgm:presLayoutVars>
          <dgm:chMax val="0"/>
          <dgm:chPref val="0"/>
          <dgm:bulletEnabled val="1"/>
        </dgm:presLayoutVars>
      </dgm:prSet>
      <dgm:spPr/>
    </dgm:pt>
  </dgm:ptLst>
  <dgm:cxnLst>
    <dgm:cxn modelId="{E0FCA81C-5593-4EF2-BEB4-3A4D81D8CB70}" type="presOf" srcId="{D7A49C44-B756-4AC0-B03A-39C1A57D3FC4}" destId="{68A2AAAA-EE7C-4C67-86EB-30544B90280C}" srcOrd="0" destOrd="0" presId="urn:microsoft.com/office/officeart/2011/layout/RadialPictureList"/>
    <dgm:cxn modelId="{BDED221E-F99F-475B-8172-3EE3A10CBE22}" type="presOf" srcId="{0E3F6730-1210-4071-AB2A-DD0033D67228}" destId="{F97D0EE2-F98C-4400-9507-05755D600FB0}" srcOrd="0" destOrd="0" presId="urn:microsoft.com/office/officeart/2011/layout/RadialPictureList"/>
    <dgm:cxn modelId="{FC02934C-2C07-450C-B3CE-F0325717F5EA}" srcId="{B6F71BB4-E37D-4BA0-93AE-6CD004CFDE31}" destId="{D7A49C44-B756-4AC0-B03A-39C1A57D3FC4}" srcOrd="1" destOrd="0" parTransId="{24EADB8D-5421-4C85-91A5-10940EE207A4}" sibTransId="{3F550909-B188-46A5-9FFA-C9D7565FC035}"/>
    <dgm:cxn modelId="{2292684F-A5BF-4B75-9D3D-8AC3CEFA1E96}" type="presOf" srcId="{954F9C61-73F8-48A4-A6D0-83B3281BF1EC}" destId="{A7E5C922-FAAF-4236-8380-CC476541BEB3}" srcOrd="0" destOrd="0" presId="urn:microsoft.com/office/officeart/2011/layout/RadialPictureList"/>
    <dgm:cxn modelId="{BC591E95-A91D-4A3E-AD98-FD1291709DB3}" srcId="{B6F71BB4-E37D-4BA0-93AE-6CD004CFDE31}" destId="{0E3F6730-1210-4071-AB2A-DD0033D67228}" srcOrd="0" destOrd="0" parTransId="{C9989EC0-C69B-4DAA-B4CE-F11DB57EAEC7}" sibTransId="{2EFD547A-8E41-4D79-B2BB-CF067730B8A3}"/>
    <dgm:cxn modelId="{CB98D3A4-E70A-4652-932D-0CB3DB5792FE}" srcId="{5934871A-C691-4E13-BCF1-43D53E0C93F3}" destId="{B6F71BB4-E37D-4BA0-93AE-6CD004CFDE31}" srcOrd="0" destOrd="0" parTransId="{D4F35F6A-C248-4931-917F-D2717EFDAE7C}" sibTransId="{0A9336B1-666F-40C6-9935-AF5AFC8CB01F}"/>
    <dgm:cxn modelId="{F7FC49C5-7794-4541-A280-9104559F95DF}" srcId="{B6F71BB4-E37D-4BA0-93AE-6CD004CFDE31}" destId="{954F9C61-73F8-48A4-A6D0-83B3281BF1EC}" srcOrd="2" destOrd="0" parTransId="{AB0ADC36-4DC7-4114-81AA-9CA6393E60FD}" sibTransId="{274D3F2D-86B5-4CBF-B1F1-63C51F18B487}"/>
    <dgm:cxn modelId="{9119D5D3-D789-44CA-88F4-B5EEB67A74BB}" type="presOf" srcId="{B6F71BB4-E37D-4BA0-93AE-6CD004CFDE31}" destId="{A232DB02-3D0B-4E2E-89A1-55E86C9EC959}" srcOrd="0" destOrd="0" presId="urn:microsoft.com/office/officeart/2011/layout/RadialPictureList"/>
    <dgm:cxn modelId="{181261EE-4B4B-48D8-BBCA-AF36A5B2AEE8}" type="presOf" srcId="{5934871A-C691-4E13-BCF1-43D53E0C93F3}" destId="{7A6CF54F-92A9-4A45-8DDA-181D5CE6B541}" srcOrd="0" destOrd="0" presId="urn:microsoft.com/office/officeart/2011/layout/RadialPictureList"/>
    <dgm:cxn modelId="{DC65D393-F06E-40C3-8470-8BCE294C8049}" type="presParOf" srcId="{7A6CF54F-92A9-4A45-8DDA-181D5CE6B541}" destId="{A232DB02-3D0B-4E2E-89A1-55E86C9EC959}" srcOrd="0" destOrd="0" presId="urn:microsoft.com/office/officeart/2011/layout/RadialPictureList"/>
    <dgm:cxn modelId="{44A16E51-F2EF-4815-8D20-A9B112E68D94}" type="presParOf" srcId="{7A6CF54F-92A9-4A45-8DDA-181D5CE6B541}" destId="{A7235DB3-545D-4C95-8085-B50AADB5559D}" srcOrd="1" destOrd="0" presId="urn:microsoft.com/office/officeart/2011/layout/RadialPictureList"/>
    <dgm:cxn modelId="{B8AF8878-EBE5-4EA5-98C2-E0221237A041}" type="presParOf" srcId="{7A6CF54F-92A9-4A45-8DDA-181D5CE6B541}" destId="{16AFE0EA-DBD8-4E27-AAEF-9044DFF25FF0}" srcOrd="2" destOrd="0" presId="urn:microsoft.com/office/officeart/2011/layout/RadialPictureList"/>
    <dgm:cxn modelId="{557CDB5E-A518-4934-AFF1-69C5EB3FEEEB}" type="presParOf" srcId="{7A6CF54F-92A9-4A45-8DDA-181D5CE6B541}" destId="{F97D0EE2-F98C-4400-9507-05755D600FB0}" srcOrd="3" destOrd="0" presId="urn:microsoft.com/office/officeart/2011/layout/RadialPictureList"/>
    <dgm:cxn modelId="{6BBAA850-388F-4301-AF4D-87036465FBCE}" type="presParOf" srcId="{7A6CF54F-92A9-4A45-8DDA-181D5CE6B541}" destId="{F8772668-1B16-4093-891D-734C3DD349BC}" srcOrd="4" destOrd="0" presId="urn:microsoft.com/office/officeart/2011/layout/RadialPictureList"/>
    <dgm:cxn modelId="{A97CBDCD-45EB-40C8-A405-EB6DD231DD70}" type="presParOf" srcId="{F8772668-1B16-4093-891D-734C3DD349BC}" destId="{3BC1E742-CCA4-489A-87BB-CE2E3D8E9FE1}" srcOrd="0" destOrd="0" presId="urn:microsoft.com/office/officeart/2011/layout/RadialPictureList"/>
    <dgm:cxn modelId="{69B6850D-B79B-4FF7-A31F-51B913A0A20D}" type="presParOf" srcId="{7A6CF54F-92A9-4A45-8DDA-181D5CE6B541}" destId="{68A2AAAA-EE7C-4C67-86EB-30544B90280C}" srcOrd="5" destOrd="0" presId="urn:microsoft.com/office/officeart/2011/layout/RadialPictureList"/>
    <dgm:cxn modelId="{EA8BA89A-AD91-4307-97B4-780FEB8A012E}" type="presParOf" srcId="{7A6CF54F-92A9-4A45-8DDA-181D5CE6B541}" destId="{52C2643D-589A-446D-AB60-2831D025A555}" srcOrd="6" destOrd="0" presId="urn:microsoft.com/office/officeart/2011/layout/RadialPictureList"/>
    <dgm:cxn modelId="{66ACE2FF-DB70-436B-80FE-930F6750FBDE}" type="presParOf" srcId="{52C2643D-589A-446D-AB60-2831D025A555}" destId="{0320C2B1-9689-4F1D-8587-D8FD5E512324}" srcOrd="0" destOrd="0" presId="urn:microsoft.com/office/officeart/2011/layout/RadialPictureList"/>
    <dgm:cxn modelId="{A9C24301-1EC2-48C5-9AE8-46B85538B767}" type="presParOf" srcId="{7A6CF54F-92A9-4A45-8DDA-181D5CE6B541}" destId="{A7E5C922-FAAF-4236-8380-CC476541BEB3}"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549A8F-18D3-47F2-B0F5-7C1A5881230F}"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6825F6DE-81DD-43BF-A506-4E2CF15D2A2A}">
      <dgm:prSet/>
      <dgm:spPr/>
      <dgm:t>
        <a:bodyPr/>
        <a:lstStyle/>
        <a:p>
          <a:pPr>
            <a:lnSpc>
              <a:spcPct val="100000"/>
            </a:lnSpc>
          </a:pPr>
          <a:r>
            <a:rPr lang="en-US" b="0">
              <a:solidFill>
                <a:schemeClr val="accent1">
                  <a:lumMod val="50000"/>
                </a:schemeClr>
              </a:solidFill>
            </a:rPr>
            <a:t>Brief departments on the Office of Sustainability’s efforts</a:t>
          </a:r>
        </a:p>
      </dgm:t>
    </dgm:pt>
    <dgm:pt modelId="{7B3C0D47-7E37-4E3A-BF1B-80F32C4D33C6}" type="parTrans" cxnId="{E388AED3-00BF-4CAD-9CE5-166535362322}">
      <dgm:prSet/>
      <dgm:spPr/>
      <dgm:t>
        <a:bodyPr/>
        <a:lstStyle/>
        <a:p>
          <a:endParaRPr lang="en-US"/>
        </a:p>
      </dgm:t>
    </dgm:pt>
    <dgm:pt modelId="{1C619999-0599-4F20-AAEA-9A5443159259}" type="sibTrans" cxnId="{E388AED3-00BF-4CAD-9CE5-166535362322}">
      <dgm:prSet/>
      <dgm:spPr/>
      <dgm:t>
        <a:bodyPr/>
        <a:lstStyle/>
        <a:p>
          <a:endParaRPr lang="en-US"/>
        </a:p>
      </dgm:t>
    </dgm:pt>
    <dgm:pt modelId="{43B908BE-AD60-44E1-9B9A-D9DE36E916BD}">
      <dgm:prSet/>
      <dgm:spPr/>
      <dgm:t>
        <a:bodyPr/>
        <a:lstStyle/>
        <a:p>
          <a:pPr>
            <a:lnSpc>
              <a:spcPct val="100000"/>
            </a:lnSpc>
          </a:pPr>
          <a:r>
            <a:rPr lang="en-US">
              <a:solidFill>
                <a:schemeClr val="accent1">
                  <a:lumMod val="50000"/>
                </a:schemeClr>
              </a:solidFill>
            </a:rPr>
            <a:t>Share progress on CESMP, Strategic Plan, and other sustainability actions</a:t>
          </a:r>
        </a:p>
      </dgm:t>
    </dgm:pt>
    <dgm:pt modelId="{805CF179-8871-456B-89D0-2C7E4A11DF4A}" type="parTrans" cxnId="{B8A95420-F28C-4A8E-B3AD-2CEC723A7913}">
      <dgm:prSet/>
      <dgm:spPr/>
      <dgm:t>
        <a:bodyPr/>
        <a:lstStyle/>
        <a:p>
          <a:endParaRPr lang="en-US"/>
        </a:p>
      </dgm:t>
    </dgm:pt>
    <dgm:pt modelId="{D7246E3B-73E0-4B13-AF7E-93C64F89C97C}" type="sibTrans" cxnId="{B8A95420-F28C-4A8E-B3AD-2CEC723A7913}">
      <dgm:prSet/>
      <dgm:spPr/>
      <dgm:t>
        <a:bodyPr/>
        <a:lstStyle/>
        <a:p>
          <a:endParaRPr lang="en-US"/>
        </a:p>
      </dgm:t>
    </dgm:pt>
    <dgm:pt modelId="{A72830DF-A12D-40F3-83C8-1D335D74CE2C}">
      <dgm:prSet/>
      <dgm:spPr/>
      <dgm:t>
        <a:bodyPr/>
        <a:lstStyle/>
        <a:p>
          <a:pPr>
            <a:lnSpc>
              <a:spcPct val="100000"/>
            </a:lnSpc>
          </a:pPr>
          <a:r>
            <a:rPr lang="en-US">
              <a:solidFill>
                <a:schemeClr val="accent1">
                  <a:lumMod val="50000"/>
                </a:schemeClr>
              </a:solidFill>
            </a:rPr>
            <a:t>Highlight successes &amp; discuss challenges</a:t>
          </a:r>
        </a:p>
      </dgm:t>
    </dgm:pt>
    <dgm:pt modelId="{99C6DFC9-6433-4D96-A5E3-C594BC379BC7}" type="parTrans" cxnId="{72973C67-CE58-4363-8D69-40E2B8DD2EAF}">
      <dgm:prSet/>
      <dgm:spPr/>
      <dgm:t>
        <a:bodyPr/>
        <a:lstStyle/>
        <a:p>
          <a:endParaRPr lang="en-US"/>
        </a:p>
      </dgm:t>
    </dgm:pt>
    <dgm:pt modelId="{8CC21E17-0503-4916-86BC-E2DED805B2F9}" type="sibTrans" cxnId="{72973C67-CE58-4363-8D69-40E2B8DD2EAF}">
      <dgm:prSet/>
      <dgm:spPr/>
      <dgm:t>
        <a:bodyPr/>
        <a:lstStyle/>
        <a:p>
          <a:endParaRPr lang="en-US"/>
        </a:p>
      </dgm:t>
    </dgm:pt>
    <dgm:pt modelId="{94621996-334E-488C-9408-8626FD957FB9}">
      <dgm:prSet/>
      <dgm:spPr/>
      <dgm:t>
        <a:bodyPr/>
        <a:lstStyle/>
        <a:p>
          <a:pPr>
            <a:lnSpc>
              <a:spcPct val="100000"/>
            </a:lnSpc>
          </a:pPr>
          <a:r>
            <a:rPr lang="en-US">
              <a:solidFill>
                <a:schemeClr val="accent1">
                  <a:lumMod val="50000"/>
                </a:schemeClr>
              </a:solidFill>
            </a:rPr>
            <a:t>Identify areas for collaboration</a:t>
          </a:r>
        </a:p>
      </dgm:t>
    </dgm:pt>
    <dgm:pt modelId="{44FAA12B-9BB8-4D43-8F4C-99E8BF69D5E7}" type="parTrans" cxnId="{388851DC-3FE5-4BFD-97CE-48EFD91F9D03}">
      <dgm:prSet/>
      <dgm:spPr/>
      <dgm:t>
        <a:bodyPr/>
        <a:lstStyle/>
        <a:p>
          <a:endParaRPr lang="en-US"/>
        </a:p>
      </dgm:t>
    </dgm:pt>
    <dgm:pt modelId="{BD75E0FA-13BB-46C1-84E9-3A700A0C14C3}" type="sibTrans" cxnId="{388851DC-3FE5-4BFD-97CE-48EFD91F9D03}">
      <dgm:prSet/>
      <dgm:spPr/>
      <dgm:t>
        <a:bodyPr/>
        <a:lstStyle/>
        <a:p>
          <a:endParaRPr lang="en-US"/>
        </a:p>
      </dgm:t>
    </dgm:pt>
    <dgm:pt modelId="{E1F88D62-B341-4E6F-8C5F-C07485021B0A}" type="pres">
      <dgm:prSet presAssocID="{69549A8F-18D3-47F2-B0F5-7C1A5881230F}" presName="root" presStyleCnt="0">
        <dgm:presLayoutVars>
          <dgm:dir/>
          <dgm:resizeHandles val="exact"/>
        </dgm:presLayoutVars>
      </dgm:prSet>
      <dgm:spPr/>
    </dgm:pt>
    <dgm:pt modelId="{F8E25C2F-E416-49A8-A2EA-EDE6BAAEB264}" type="pres">
      <dgm:prSet presAssocID="{6825F6DE-81DD-43BF-A506-4E2CF15D2A2A}" presName="compNode" presStyleCnt="0"/>
      <dgm:spPr/>
    </dgm:pt>
    <dgm:pt modelId="{7DF2F8B8-3E64-43B1-BE5E-4DE795502CE5}" type="pres">
      <dgm:prSet presAssocID="{6825F6DE-81DD-43BF-A506-4E2CF15D2A2A}" presName="bgRect" presStyleLbl="bgShp" presStyleIdx="0" presStyleCnt="4"/>
      <dgm:spPr>
        <a:solidFill>
          <a:srgbClr val="FFFFFF">
            <a:alpha val="50196"/>
          </a:srgbClr>
        </a:solidFill>
      </dgm:spPr>
    </dgm:pt>
    <dgm:pt modelId="{0975E782-A88C-4160-828D-619905D53465}" type="pres">
      <dgm:prSet presAssocID="{6825F6DE-81DD-43BF-A506-4E2CF15D2A2A}" presName="iconRect" presStyleLbl="node1" presStyleIdx="0" presStyleCnt="4"/>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dgm:spPr>
      <dgm:extLst>
        <a:ext uri="{E40237B7-FDA0-4F09-8148-C483321AD2D9}">
          <dgm14:cNvPr xmlns:dgm14="http://schemas.microsoft.com/office/drawing/2010/diagram" id="0" name="" descr="Leaf with solid fill"/>
        </a:ext>
      </dgm:extLst>
    </dgm:pt>
    <dgm:pt modelId="{A4FE88B6-14A5-4D0A-9179-A481DFC1E938}" type="pres">
      <dgm:prSet presAssocID="{6825F6DE-81DD-43BF-A506-4E2CF15D2A2A}" presName="spaceRect" presStyleCnt="0"/>
      <dgm:spPr/>
    </dgm:pt>
    <dgm:pt modelId="{A4AF6F31-77BC-4EAD-AAF6-8B80ED3BE45F}" type="pres">
      <dgm:prSet presAssocID="{6825F6DE-81DD-43BF-A506-4E2CF15D2A2A}" presName="parTx" presStyleLbl="revTx" presStyleIdx="0" presStyleCnt="4">
        <dgm:presLayoutVars>
          <dgm:chMax val="0"/>
          <dgm:chPref val="0"/>
        </dgm:presLayoutVars>
      </dgm:prSet>
      <dgm:spPr/>
    </dgm:pt>
    <dgm:pt modelId="{69B4C6DA-3C48-43DF-BD90-9220915079B7}" type="pres">
      <dgm:prSet presAssocID="{1C619999-0599-4F20-AAEA-9A5443159259}" presName="sibTrans" presStyleCnt="0"/>
      <dgm:spPr/>
    </dgm:pt>
    <dgm:pt modelId="{BC2C6140-656E-4904-9FB6-4FC7C5F4A0B8}" type="pres">
      <dgm:prSet presAssocID="{43B908BE-AD60-44E1-9B9A-D9DE36E916BD}" presName="compNode" presStyleCnt="0"/>
      <dgm:spPr/>
    </dgm:pt>
    <dgm:pt modelId="{3FF8BFA6-85A0-4D8C-B012-BE5BA2A9D413}" type="pres">
      <dgm:prSet presAssocID="{43B908BE-AD60-44E1-9B9A-D9DE36E916BD}" presName="bgRect" presStyleLbl="bgShp" presStyleIdx="1" presStyleCnt="4"/>
      <dgm:spPr>
        <a:solidFill>
          <a:srgbClr val="FFFFFF">
            <a:alpha val="50196"/>
          </a:srgbClr>
        </a:solidFill>
      </dgm:spPr>
    </dgm:pt>
    <dgm:pt modelId="{D6ACEAEB-0B43-43C8-983B-C821DA8ED12D}" type="pres">
      <dgm:prSet presAssocID="{43B908BE-AD60-44E1-9B9A-D9DE36E916BD}" presName="iconRect" presStyleLbl="node1" presStyleIdx="1"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ckmark"/>
        </a:ext>
      </dgm:extLst>
    </dgm:pt>
    <dgm:pt modelId="{F0E1D739-0C36-4438-852B-B8DFC645AF1A}" type="pres">
      <dgm:prSet presAssocID="{43B908BE-AD60-44E1-9B9A-D9DE36E916BD}" presName="spaceRect" presStyleCnt="0"/>
      <dgm:spPr/>
    </dgm:pt>
    <dgm:pt modelId="{AD256073-32D1-4139-8FF3-A8019053A145}" type="pres">
      <dgm:prSet presAssocID="{43B908BE-AD60-44E1-9B9A-D9DE36E916BD}" presName="parTx" presStyleLbl="revTx" presStyleIdx="1" presStyleCnt="4">
        <dgm:presLayoutVars>
          <dgm:chMax val="0"/>
          <dgm:chPref val="0"/>
        </dgm:presLayoutVars>
      </dgm:prSet>
      <dgm:spPr/>
    </dgm:pt>
    <dgm:pt modelId="{D1D2DD19-B9A5-42C4-9F54-D881CF415FC8}" type="pres">
      <dgm:prSet presAssocID="{D7246E3B-73E0-4B13-AF7E-93C64F89C97C}" presName="sibTrans" presStyleCnt="0"/>
      <dgm:spPr/>
    </dgm:pt>
    <dgm:pt modelId="{646A8DFE-9115-4F81-A217-D44F4F7ADE5C}" type="pres">
      <dgm:prSet presAssocID="{A72830DF-A12D-40F3-83C8-1D335D74CE2C}" presName="compNode" presStyleCnt="0"/>
      <dgm:spPr/>
    </dgm:pt>
    <dgm:pt modelId="{0B5CC7EC-9D84-4CBF-90EB-34F6A08FEA92}" type="pres">
      <dgm:prSet presAssocID="{A72830DF-A12D-40F3-83C8-1D335D74CE2C}" presName="bgRect" presStyleLbl="bgShp" presStyleIdx="2" presStyleCnt="4"/>
      <dgm:spPr>
        <a:solidFill>
          <a:srgbClr val="FFFFFF">
            <a:alpha val="50196"/>
          </a:srgbClr>
        </a:solidFill>
      </dgm:spPr>
    </dgm:pt>
    <dgm:pt modelId="{A18B1A0F-CC86-4B52-91BD-3DC040B32246}" type="pres">
      <dgm:prSet presAssocID="{A72830DF-A12D-40F3-83C8-1D335D74CE2C}" presName="iconRect" presStyleLbl="node1" presStyleIdx="2" presStyleCnt="4"/>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dgm:spPr>
      <dgm:extLst>
        <a:ext uri="{E40237B7-FDA0-4F09-8148-C483321AD2D9}">
          <dgm14:cNvPr xmlns:dgm14="http://schemas.microsoft.com/office/drawing/2010/diagram" id="0" name="" descr="Chat"/>
        </a:ext>
      </dgm:extLst>
    </dgm:pt>
    <dgm:pt modelId="{F385A07B-F496-4FBD-866B-462B7CEE805E}" type="pres">
      <dgm:prSet presAssocID="{A72830DF-A12D-40F3-83C8-1D335D74CE2C}" presName="spaceRect" presStyleCnt="0"/>
      <dgm:spPr/>
    </dgm:pt>
    <dgm:pt modelId="{FE28F492-13D8-4B89-81C6-4A2CF382E36C}" type="pres">
      <dgm:prSet presAssocID="{A72830DF-A12D-40F3-83C8-1D335D74CE2C}" presName="parTx" presStyleLbl="revTx" presStyleIdx="2" presStyleCnt="4">
        <dgm:presLayoutVars>
          <dgm:chMax val="0"/>
          <dgm:chPref val="0"/>
        </dgm:presLayoutVars>
      </dgm:prSet>
      <dgm:spPr/>
    </dgm:pt>
    <dgm:pt modelId="{82C950A1-E6E1-4635-BDCF-549331B195A1}" type="pres">
      <dgm:prSet presAssocID="{8CC21E17-0503-4916-86BC-E2DED805B2F9}" presName="sibTrans" presStyleCnt="0"/>
      <dgm:spPr/>
    </dgm:pt>
    <dgm:pt modelId="{2B75C1EC-FDF2-4031-9D5D-71B5821C3E7F}" type="pres">
      <dgm:prSet presAssocID="{94621996-334E-488C-9408-8626FD957FB9}" presName="compNode" presStyleCnt="0"/>
      <dgm:spPr/>
    </dgm:pt>
    <dgm:pt modelId="{F0FE85CD-9D7E-4AD8-A6E0-500E1FCE2927}" type="pres">
      <dgm:prSet presAssocID="{94621996-334E-488C-9408-8626FD957FB9}" presName="bgRect" presStyleLbl="bgShp" presStyleIdx="3" presStyleCnt="4"/>
      <dgm:spPr>
        <a:solidFill>
          <a:srgbClr val="FFFFFF">
            <a:alpha val="50196"/>
          </a:srgbClr>
        </a:solidFill>
      </dgm:spPr>
    </dgm:pt>
    <dgm:pt modelId="{A264CC7E-7036-467D-9538-832B2184D36C}" type="pres">
      <dgm:prSet presAssocID="{94621996-334E-488C-9408-8626FD957FB9}" presName="iconRect" presStyleLbl="node1" presStyleIdx="3" presStyleCnt="4"/>
      <dgm:spPr>
        <a:blipFill>
          <a:blip xmlns:r="http://schemas.openxmlformats.org/officeDocument/2006/relationships">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ycle with people with solid fill"/>
        </a:ext>
      </dgm:extLst>
    </dgm:pt>
    <dgm:pt modelId="{87C29EB7-EB64-4BAE-976B-755BA515DF5A}" type="pres">
      <dgm:prSet presAssocID="{94621996-334E-488C-9408-8626FD957FB9}" presName="spaceRect" presStyleCnt="0"/>
      <dgm:spPr/>
    </dgm:pt>
    <dgm:pt modelId="{8569C65E-6B4D-4ABF-A5C1-B28A146E9D69}" type="pres">
      <dgm:prSet presAssocID="{94621996-334E-488C-9408-8626FD957FB9}" presName="parTx" presStyleLbl="revTx" presStyleIdx="3" presStyleCnt="4">
        <dgm:presLayoutVars>
          <dgm:chMax val="0"/>
          <dgm:chPref val="0"/>
        </dgm:presLayoutVars>
      </dgm:prSet>
      <dgm:spPr/>
    </dgm:pt>
  </dgm:ptLst>
  <dgm:cxnLst>
    <dgm:cxn modelId="{B8A95420-F28C-4A8E-B3AD-2CEC723A7913}" srcId="{69549A8F-18D3-47F2-B0F5-7C1A5881230F}" destId="{43B908BE-AD60-44E1-9B9A-D9DE36E916BD}" srcOrd="1" destOrd="0" parTransId="{805CF179-8871-456B-89D0-2C7E4A11DF4A}" sibTransId="{D7246E3B-73E0-4B13-AF7E-93C64F89C97C}"/>
    <dgm:cxn modelId="{CED3CD28-FFEC-4733-A284-0888A96196D3}" type="presOf" srcId="{6825F6DE-81DD-43BF-A506-4E2CF15D2A2A}" destId="{A4AF6F31-77BC-4EAD-AAF6-8B80ED3BE45F}" srcOrd="0" destOrd="0" presId="urn:microsoft.com/office/officeart/2018/2/layout/IconVerticalSolidList"/>
    <dgm:cxn modelId="{B4F1C962-A03C-4151-8CCA-658E465A5F83}" type="presOf" srcId="{94621996-334E-488C-9408-8626FD957FB9}" destId="{8569C65E-6B4D-4ABF-A5C1-B28A146E9D69}" srcOrd="0" destOrd="0" presId="urn:microsoft.com/office/officeart/2018/2/layout/IconVerticalSolidList"/>
    <dgm:cxn modelId="{72973C67-CE58-4363-8D69-40E2B8DD2EAF}" srcId="{69549A8F-18D3-47F2-B0F5-7C1A5881230F}" destId="{A72830DF-A12D-40F3-83C8-1D335D74CE2C}" srcOrd="2" destOrd="0" parTransId="{99C6DFC9-6433-4D96-A5E3-C594BC379BC7}" sibTransId="{8CC21E17-0503-4916-86BC-E2DED805B2F9}"/>
    <dgm:cxn modelId="{925AAA9E-9EFE-45FF-845A-27D55486A48B}" type="presOf" srcId="{69549A8F-18D3-47F2-B0F5-7C1A5881230F}" destId="{E1F88D62-B341-4E6F-8C5F-C07485021B0A}" srcOrd="0" destOrd="0" presId="urn:microsoft.com/office/officeart/2018/2/layout/IconVerticalSolidList"/>
    <dgm:cxn modelId="{AF009CA6-918A-40A0-AE04-579737B23916}" type="presOf" srcId="{A72830DF-A12D-40F3-83C8-1D335D74CE2C}" destId="{FE28F492-13D8-4B89-81C6-4A2CF382E36C}" srcOrd="0" destOrd="0" presId="urn:microsoft.com/office/officeart/2018/2/layout/IconVerticalSolidList"/>
    <dgm:cxn modelId="{408BD0C3-12DA-4517-B7F1-32EB5BEBE35C}" type="presOf" srcId="{43B908BE-AD60-44E1-9B9A-D9DE36E916BD}" destId="{AD256073-32D1-4139-8FF3-A8019053A145}" srcOrd="0" destOrd="0" presId="urn:microsoft.com/office/officeart/2018/2/layout/IconVerticalSolidList"/>
    <dgm:cxn modelId="{E388AED3-00BF-4CAD-9CE5-166535362322}" srcId="{69549A8F-18D3-47F2-B0F5-7C1A5881230F}" destId="{6825F6DE-81DD-43BF-A506-4E2CF15D2A2A}" srcOrd="0" destOrd="0" parTransId="{7B3C0D47-7E37-4E3A-BF1B-80F32C4D33C6}" sibTransId="{1C619999-0599-4F20-AAEA-9A5443159259}"/>
    <dgm:cxn modelId="{388851DC-3FE5-4BFD-97CE-48EFD91F9D03}" srcId="{69549A8F-18D3-47F2-B0F5-7C1A5881230F}" destId="{94621996-334E-488C-9408-8626FD957FB9}" srcOrd="3" destOrd="0" parTransId="{44FAA12B-9BB8-4D43-8F4C-99E8BF69D5E7}" sibTransId="{BD75E0FA-13BB-46C1-84E9-3A700A0C14C3}"/>
    <dgm:cxn modelId="{9B76BE3F-B95A-4C1F-BED2-2055903CE356}" type="presParOf" srcId="{E1F88D62-B341-4E6F-8C5F-C07485021B0A}" destId="{F8E25C2F-E416-49A8-A2EA-EDE6BAAEB264}" srcOrd="0" destOrd="0" presId="urn:microsoft.com/office/officeart/2018/2/layout/IconVerticalSolidList"/>
    <dgm:cxn modelId="{4D7FB9D2-5432-41CE-92CE-F69805DC02CC}" type="presParOf" srcId="{F8E25C2F-E416-49A8-A2EA-EDE6BAAEB264}" destId="{7DF2F8B8-3E64-43B1-BE5E-4DE795502CE5}" srcOrd="0" destOrd="0" presId="urn:microsoft.com/office/officeart/2018/2/layout/IconVerticalSolidList"/>
    <dgm:cxn modelId="{897E6510-16D1-4905-AE84-E3BAB813FF11}" type="presParOf" srcId="{F8E25C2F-E416-49A8-A2EA-EDE6BAAEB264}" destId="{0975E782-A88C-4160-828D-619905D53465}" srcOrd="1" destOrd="0" presId="urn:microsoft.com/office/officeart/2018/2/layout/IconVerticalSolidList"/>
    <dgm:cxn modelId="{AE029849-1670-45B9-A59E-54409FED0B0A}" type="presParOf" srcId="{F8E25C2F-E416-49A8-A2EA-EDE6BAAEB264}" destId="{A4FE88B6-14A5-4D0A-9179-A481DFC1E938}" srcOrd="2" destOrd="0" presId="urn:microsoft.com/office/officeart/2018/2/layout/IconVerticalSolidList"/>
    <dgm:cxn modelId="{63CFD4E2-050C-474F-9841-E6913C7A4D66}" type="presParOf" srcId="{F8E25C2F-E416-49A8-A2EA-EDE6BAAEB264}" destId="{A4AF6F31-77BC-4EAD-AAF6-8B80ED3BE45F}" srcOrd="3" destOrd="0" presId="urn:microsoft.com/office/officeart/2018/2/layout/IconVerticalSolidList"/>
    <dgm:cxn modelId="{F831DDFF-230B-4529-858E-5D381AC1DAD4}" type="presParOf" srcId="{E1F88D62-B341-4E6F-8C5F-C07485021B0A}" destId="{69B4C6DA-3C48-43DF-BD90-9220915079B7}" srcOrd="1" destOrd="0" presId="urn:microsoft.com/office/officeart/2018/2/layout/IconVerticalSolidList"/>
    <dgm:cxn modelId="{FE07755F-48FA-4F39-9434-44067244D4CD}" type="presParOf" srcId="{E1F88D62-B341-4E6F-8C5F-C07485021B0A}" destId="{BC2C6140-656E-4904-9FB6-4FC7C5F4A0B8}" srcOrd="2" destOrd="0" presId="urn:microsoft.com/office/officeart/2018/2/layout/IconVerticalSolidList"/>
    <dgm:cxn modelId="{9ABE3AC6-D0D6-4286-A2ED-6EA858CF5A28}" type="presParOf" srcId="{BC2C6140-656E-4904-9FB6-4FC7C5F4A0B8}" destId="{3FF8BFA6-85A0-4D8C-B012-BE5BA2A9D413}" srcOrd="0" destOrd="0" presId="urn:microsoft.com/office/officeart/2018/2/layout/IconVerticalSolidList"/>
    <dgm:cxn modelId="{37185B58-A9F0-42FA-BBD2-B996F15C10BD}" type="presParOf" srcId="{BC2C6140-656E-4904-9FB6-4FC7C5F4A0B8}" destId="{D6ACEAEB-0B43-43C8-983B-C821DA8ED12D}" srcOrd="1" destOrd="0" presId="urn:microsoft.com/office/officeart/2018/2/layout/IconVerticalSolidList"/>
    <dgm:cxn modelId="{B01F2690-1C61-4697-AE10-F7B692AFA4BB}" type="presParOf" srcId="{BC2C6140-656E-4904-9FB6-4FC7C5F4A0B8}" destId="{F0E1D739-0C36-4438-852B-B8DFC645AF1A}" srcOrd="2" destOrd="0" presId="urn:microsoft.com/office/officeart/2018/2/layout/IconVerticalSolidList"/>
    <dgm:cxn modelId="{17FC3763-423A-445A-B995-97AC95DD5603}" type="presParOf" srcId="{BC2C6140-656E-4904-9FB6-4FC7C5F4A0B8}" destId="{AD256073-32D1-4139-8FF3-A8019053A145}" srcOrd="3" destOrd="0" presId="urn:microsoft.com/office/officeart/2018/2/layout/IconVerticalSolidList"/>
    <dgm:cxn modelId="{376389C4-D507-44C7-A183-14E946CA53DC}" type="presParOf" srcId="{E1F88D62-B341-4E6F-8C5F-C07485021B0A}" destId="{D1D2DD19-B9A5-42C4-9F54-D881CF415FC8}" srcOrd="3" destOrd="0" presId="urn:microsoft.com/office/officeart/2018/2/layout/IconVerticalSolidList"/>
    <dgm:cxn modelId="{34136897-A771-42A2-8368-5F336795765B}" type="presParOf" srcId="{E1F88D62-B341-4E6F-8C5F-C07485021B0A}" destId="{646A8DFE-9115-4F81-A217-D44F4F7ADE5C}" srcOrd="4" destOrd="0" presId="urn:microsoft.com/office/officeart/2018/2/layout/IconVerticalSolidList"/>
    <dgm:cxn modelId="{B9839721-80AE-49CF-888D-01E6289FD433}" type="presParOf" srcId="{646A8DFE-9115-4F81-A217-D44F4F7ADE5C}" destId="{0B5CC7EC-9D84-4CBF-90EB-34F6A08FEA92}" srcOrd="0" destOrd="0" presId="urn:microsoft.com/office/officeart/2018/2/layout/IconVerticalSolidList"/>
    <dgm:cxn modelId="{159B86E8-757A-46C4-99AB-3051BC5DE621}" type="presParOf" srcId="{646A8DFE-9115-4F81-A217-D44F4F7ADE5C}" destId="{A18B1A0F-CC86-4B52-91BD-3DC040B32246}" srcOrd="1" destOrd="0" presId="urn:microsoft.com/office/officeart/2018/2/layout/IconVerticalSolidList"/>
    <dgm:cxn modelId="{A5A00EFC-95B6-4678-AD9A-D325D600EC96}" type="presParOf" srcId="{646A8DFE-9115-4F81-A217-D44F4F7ADE5C}" destId="{F385A07B-F496-4FBD-866B-462B7CEE805E}" srcOrd="2" destOrd="0" presId="urn:microsoft.com/office/officeart/2018/2/layout/IconVerticalSolidList"/>
    <dgm:cxn modelId="{CACA0006-C420-4339-B3A4-8781F4204902}" type="presParOf" srcId="{646A8DFE-9115-4F81-A217-D44F4F7ADE5C}" destId="{FE28F492-13D8-4B89-81C6-4A2CF382E36C}" srcOrd="3" destOrd="0" presId="urn:microsoft.com/office/officeart/2018/2/layout/IconVerticalSolidList"/>
    <dgm:cxn modelId="{BB434C71-7840-4663-AC46-B7ED2E29514C}" type="presParOf" srcId="{E1F88D62-B341-4E6F-8C5F-C07485021B0A}" destId="{82C950A1-E6E1-4635-BDCF-549331B195A1}" srcOrd="5" destOrd="0" presId="urn:microsoft.com/office/officeart/2018/2/layout/IconVerticalSolidList"/>
    <dgm:cxn modelId="{6888B28E-963F-45D8-B8D3-1C011FC2BD14}" type="presParOf" srcId="{E1F88D62-B341-4E6F-8C5F-C07485021B0A}" destId="{2B75C1EC-FDF2-4031-9D5D-71B5821C3E7F}" srcOrd="6" destOrd="0" presId="urn:microsoft.com/office/officeart/2018/2/layout/IconVerticalSolidList"/>
    <dgm:cxn modelId="{DF914FF2-50F1-48DA-8F89-C98B9B4B91A0}" type="presParOf" srcId="{2B75C1EC-FDF2-4031-9D5D-71B5821C3E7F}" destId="{F0FE85CD-9D7E-4AD8-A6E0-500E1FCE2927}" srcOrd="0" destOrd="0" presId="urn:microsoft.com/office/officeart/2018/2/layout/IconVerticalSolidList"/>
    <dgm:cxn modelId="{A9BE099C-716D-4B62-AF9E-2533FFE20E89}" type="presParOf" srcId="{2B75C1EC-FDF2-4031-9D5D-71B5821C3E7F}" destId="{A264CC7E-7036-467D-9538-832B2184D36C}" srcOrd="1" destOrd="0" presId="urn:microsoft.com/office/officeart/2018/2/layout/IconVerticalSolidList"/>
    <dgm:cxn modelId="{26D71978-7BA0-4F4A-B8E0-FF362DF783F0}" type="presParOf" srcId="{2B75C1EC-FDF2-4031-9D5D-71B5821C3E7F}" destId="{87C29EB7-EB64-4BAE-976B-755BA515DF5A}" srcOrd="2" destOrd="0" presId="urn:microsoft.com/office/officeart/2018/2/layout/IconVerticalSolidList"/>
    <dgm:cxn modelId="{7BE44904-9C43-4266-97EA-5681F0BA2A79}" type="presParOf" srcId="{2B75C1EC-FDF2-4031-9D5D-71B5821C3E7F}" destId="{8569C65E-6B4D-4ABF-A5C1-B28A146E9D6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34871A-C691-4E13-BCF1-43D53E0C93F3}" type="doc">
      <dgm:prSet loTypeId="urn:microsoft.com/office/officeart/2011/layout/RadialPictureList" loCatId="picture" qsTypeId="urn:microsoft.com/office/officeart/2005/8/quickstyle/simple4" qsCatId="simple" csTypeId="urn:microsoft.com/office/officeart/2005/8/colors/colorful3" csCatId="colorful" phldr="1"/>
      <dgm:spPr/>
      <dgm:t>
        <a:bodyPr/>
        <a:lstStyle/>
        <a:p>
          <a:endParaRPr lang="en-US"/>
        </a:p>
      </dgm:t>
    </dgm:pt>
    <dgm:pt modelId="{D7A49C44-B756-4AC0-B03A-39C1A57D3FC4}">
      <dgm:prSet phldrT="[Text]" custT="1"/>
      <dgm:spPr/>
      <dgm:t>
        <a:bodyPr/>
        <a:lstStyle/>
        <a:p>
          <a:r>
            <a:rPr lang="en-US" sz="2900">
              <a:solidFill>
                <a:schemeClr val="tx1">
                  <a:lumMod val="65000"/>
                </a:schemeClr>
              </a:solidFill>
            </a:rPr>
            <a:t>Sustainability Updates</a:t>
          </a:r>
        </a:p>
      </dgm:t>
    </dgm:pt>
    <dgm:pt modelId="{24EADB8D-5421-4C85-91A5-10940EE207A4}" type="parTrans" cxnId="{FC02934C-2C07-450C-B3CE-F0325717F5EA}">
      <dgm:prSet/>
      <dgm:spPr/>
      <dgm:t>
        <a:bodyPr/>
        <a:lstStyle/>
        <a:p>
          <a:endParaRPr lang="en-US"/>
        </a:p>
      </dgm:t>
    </dgm:pt>
    <dgm:pt modelId="{3F550909-B188-46A5-9FFA-C9D7565FC035}" type="sibTrans" cxnId="{FC02934C-2C07-450C-B3CE-F0325717F5EA}">
      <dgm:prSet/>
      <dgm:spPr/>
      <dgm:t>
        <a:bodyPr/>
        <a:lstStyle/>
        <a:p>
          <a:endParaRPr lang="en-US"/>
        </a:p>
      </dgm:t>
    </dgm:pt>
    <dgm:pt modelId="{B6F71BB4-E37D-4BA0-93AE-6CD004CFDE31}">
      <dgm:prSet phldrT="[Text]"/>
      <dgm:spPr/>
      <dgm:t>
        <a:bodyPr/>
        <a:lstStyle/>
        <a:p>
          <a:endParaRPr lang="en-US"/>
        </a:p>
      </dgm:t>
    </dgm:pt>
    <dgm:pt modelId="{0A9336B1-666F-40C6-9935-AF5AFC8CB01F}" type="sibTrans" cxnId="{CB98D3A4-E70A-4652-932D-0CB3DB5792FE}">
      <dgm:prSet/>
      <dgm:spPr/>
      <dgm:t>
        <a:bodyPr/>
        <a:lstStyle/>
        <a:p>
          <a:endParaRPr lang="en-US"/>
        </a:p>
      </dgm:t>
    </dgm:pt>
    <dgm:pt modelId="{D4F35F6A-C248-4931-917F-D2717EFDAE7C}" type="parTrans" cxnId="{CB98D3A4-E70A-4652-932D-0CB3DB5792FE}">
      <dgm:prSet/>
      <dgm:spPr/>
      <dgm:t>
        <a:bodyPr/>
        <a:lstStyle/>
        <a:p>
          <a:endParaRPr lang="en-US"/>
        </a:p>
      </dgm:t>
    </dgm:pt>
    <dgm:pt modelId="{C66646A7-8E3A-4FCA-A971-2E952797C271}">
      <dgm:prSet phldrT="[Text]" custT="1"/>
      <dgm:spPr/>
      <dgm:t>
        <a:bodyPr/>
        <a:lstStyle/>
        <a:p>
          <a:r>
            <a:rPr lang="en-US" sz="2900" b="1" kern="1200">
              <a:solidFill>
                <a:srgbClr val="FFFFFF">
                  <a:hueOff val="0"/>
                  <a:satOff val="0"/>
                  <a:lumOff val="0"/>
                  <a:alphaOff val="0"/>
                </a:srgbClr>
              </a:solidFill>
              <a:effectLst>
                <a:outerShdw blurRad="50800" dist="38100" dir="2700000" algn="tl" rotWithShape="0">
                  <a:prstClr val="black">
                    <a:alpha val="40000"/>
                  </a:prstClr>
                </a:outerShdw>
              </a:effectLst>
              <a:latin typeface="Calibri" panose="020F0502020204030204"/>
              <a:ea typeface="+mn-ea"/>
              <a:cs typeface="+mn-cs"/>
            </a:rPr>
            <a:t>Annual Report &amp; Gov Ops GHG Inventory</a:t>
          </a:r>
        </a:p>
      </dgm:t>
    </dgm:pt>
    <dgm:pt modelId="{13D5D630-3831-4B90-AF50-88673D67DFC3}" type="parTrans" cxnId="{3D74875E-4094-4D0B-97FA-CD62A63ABE99}">
      <dgm:prSet/>
      <dgm:spPr/>
      <dgm:t>
        <a:bodyPr/>
        <a:lstStyle/>
        <a:p>
          <a:endParaRPr lang="en-US"/>
        </a:p>
      </dgm:t>
    </dgm:pt>
    <dgm:pt modelId="{D2A37DC7-8AB9-450F-ADE1-2A48FC642FA2}" type="sibTrans" cxnId="{3D74875E-4094-4D0B-97FA-CD62A63ABE99}">
      <dgm:prSet/>
      <dgm:spPr/>
      <dgm:t>
        <a:bodyPr/>
        <a:lstStyle/>
        <a:p>
          <a:endParaRPr lang="en-US"/>
        </a:p>
      </dgm:t>
    </dgm:pt>
    <dgm:pt modelId="{C61F174D-422F-4C0C-B97B-389520423F17}">
      <dgm:prSet phldrT="[Text]" custT="1"/>
      <dgm:spPr/>
      <dgm:t>
        <a:bodyPr/>
        <a:lstStyle/>
        <a:p>
          <a:r>
            <a:rPr lang="en-US" sz="2900">
              <a:solidFill>
                <a:schemeClr val="tx1">
                  <a:lumMod val="65000"/>
                </a:schemeClr>
              </a:solidFill>
            </a:rPr>
            <a:t>Implementing County Plans</a:t>
          </a:r>
        </a:p>
      </dgm:t>
    </dgm:pt>
    <dgm:pt modelId="{C9669E3C-2E13-4C76-BC30-B3B135B79433}" type="parTrans" cxnId="{5587DCCD-E1C6-4475-97B9-F6D56A1F73D2}">
      <dgm:prSet/>
      <dgm:spPr/>
      <dgm:t>
        <a:bodyPr/>
        <a:lstStyle/>
        <a:p>
          <a:endParaRPr lang="en-US"/>
        </a:p>
      </dgm:t>
    </dgm:pt>
    <dgm:pt modelId="{1B6AF5F1-5E65-4BC6-B09C-D07A89F69754}" type="sibTrans" cxnId="{5587DCCD-E1C6-4475-97B9-F6D56A1F73D2}">
      <dgm:prSet/>
      <dgm:spPr/>
      <dgm:t>
        <a:bodyPr/>
        <a:lstStyle/>
        <a:p>
          <a:endParaRPr lang="en-US"/>
        </a:p>
      </dgm:t>
    </dgm:pt>
    <dgm:pt modelId="{7A6CF54F-92A9-4A45-8DDA-181D5CE6B541}" type="pres">
      <dgm:prSet presAssocID="{5934871A-C691-4E13-BCF1-43D53E0C93F3}" presName="Name0" presStyleCnt="0">
        <dgm:presLayoutVars>
          <dgm:chMax val="1"/>
          <dgm:chPref val="1"/>
          <dgm:dir/>
          <dgm:resizeHandles/>
        </dgm:presLayoutVars>
      </dgm:prSet>
      <dgm:spPr/>
    </dgm:pt>
    <dgm:pt modelId="{A232DB02-3D0B-4E2E-89A1-55E86C9EC959}" type="pres">
      <dgm:prSet presAssocID="{B6F71BB4-E37D-4BA0-93AE-6CD004CFDE31}" presName="Parent" presStyleLbl="node1" presStyleIdx="0" presStyleCnt="2" custScaleX="168111" custScaleY="168103" custLinFactNeighborX="-5059" custLinFactNeighborY="-536">
        <dgm:presLayoutVars>
          <dgm:chMax val="4"/>
          <dgm:chPref val="3"/>
        </dgm:presLayoutVars>
      </dgm:prSet>
      <dgm:spPr/>
    </dgm:pt>
    <dgm:pt modelId="{F763CFE6-121B-414E-9F12-351C76BFC712}" type="pres">
      <dgm:prSet presAssocID="{D7A49C44-B756-4AC0-B03A-39C1A57D3FC4}" presName="Accent" presStyleLbl="node1" presStyleIdx="1" presStyleCnt="2"/>
      <dgm:spPr/>
    </dgm:pt>
    <dgm:pt modelId="{5B46A8C5-97B4-4B77-9959-85FE3F31305B}" type="pres">
      <dgm:prSet presAssocID="{D7A49C44-B756-4AC0-B03A-39C1A57D3FC4}" presName="Image1" presStyleLbl="fgImgPlace1" presStyleIdx="0" presStyleCnt="3"/>
      <dgm:spPr/>
    </dgm:pt>
    <dgm:pt modelId="{BDD7B85C-D55B-49C7-999D-0B8C2CA0B048}" type="pres">
      <dgm:prSet presAssocID="{D7A49C44-B756-4AC0-B03A-39C1A57D3FC4}" presName="Child1" presStyleLbl="revTx" presStyleIdx="0" presStyleCnt="3">
        <dgm:presLayoutVars>
          <dgm:chMax val="0"/>
          <dgm:chPref val="0"/>
          <dgm:bulletEnabled val="1"/>
        </dgm:presLayoutVars>
      </dgm:prSet>
      <dgm:spPr/>
    </dgm:pt>
    <dgm:pt modelId="{555D4111-8D57-4E78-8E79-D62D7FC4C0AB}" type="pres">
      <dgm:prSet presAssocID="{C61F174D-422F-4C0C-B97B-389520423F17}" presName="Image2" presStyleCnt="0"/>
      <dgm:spPr/>
    </dgm:pt>
    <dgm:pt modelId="{EB918D27-399E-4983-B0A2-B2158AD76D35}" type="pres">
      <dgm:prSet presAssocID="{C61F174D-422F-4C0C-B97B-389520423F17}" presName="Image" presStyleLbl="fgImgPlace1" presStyleIdx="1" presStyleCnt="3"/>
      <dgm:spPr/>
    </dgm:pt>
    <dgm:pt modelId="{7AEDA14F-6CBF-416E-B914-D19BFC25FED9}" type="pres">
      <dgm:prSet presAssocID="{C61F174D-422F-4C0C-B97B-389520423F17}" presName="Child2" presStyleLbl="revTx" presStyleIdx="1" presStyleCnt="3">
        <dgm:presLayoutVars>
          <dgm:chMax val="0"/>
          <dgm:chPref val="0"/>
          <dgm:bulletEnabled val="1"/>
        </dgm:presLayoutVars>
      </dgm:prSet>
      <dgm:spPr/>
    </dgm:pt>
    <dgm:pt modelId="{5FC7A7D2-A9C0-4B6F-87E9-2C42D9156AF1}" type="pres">
      <dgm:prSet presAssocID="{C66646A7-8E3A-4FCA-A971-2E952797C271}" presName="Image3" presStyleCnt="0"/>
      <dgm:spPr/>
    </dgm:pt>
    <dgm:pt modelId="{A96F3EBE-E27D-4532-85A0-B192875519BC}" type="pres">
      <dgm:prSet presAssocID="{C66646A7-8E3A-4FCA-A971-2E952797C271}" presName="Image" presStyleLbl="fgImgPlace1" presStyleIdx="2" presStyleCnt="3"/>
      <dgm:spPr>
        <a:blipFill>
          <a:blip xmlns:r="http://schemas.openxmlformats.org/officeDocument/2006/relationships" r:embed="rId1"/>
          <a:srcRect/>
          <a:stretch>
            <a:fillRect l="-45000" r="-45000"/>
          </a:stretch>
        </a:blipFill>
      </dgm:spPr>
      <dgm:extLst>
        <a:ext uri="{E40237B7-FDA0-4F09-8148-C483321AD2D9}">
          <dgm14:cNvPr xmlns:dgm14="http://schemas.microsoft.com/office/drawing/2010/diagram" id="0" name="" descr="Graphs and charts"/>
        </a:ext>
      </dgm:extLst>
    </dgm:pt>
    <dgm:pt modelId="{24499F37-5541-4696-AD85-1E79BBC1FEC6}" type="pres">
      <dgm:prSet presAssocID="{C66646A7-8E3A-4FCA-A971-2E952797C271}" presName="Child3" presStyleLbl="revTx" presStyleIdx="2" presStyleCnt="3">
        <dgm:presLayoutVars>
          <dgm:chMax val="0"/>
          <dgm:chPref val="0"/>
          <dgm:bulletEnabled val="1"/>
        </dgm:presLayoutVars>
      </dgm:prSet>
      <dgm:spPr/>
    </dgm:pt>
  </dgm:ptLst>
  <dgm:cxnLst>
    <dgm:cxn modelId="{3D74875E-4094-4D0B-97FA-CD62A63ABE99}" srcId="{B6F71BB4-E37D-4BA0-93AE-6CD004CFDE31}" destId="{C66646A7-8E3A-4FCA-A971-2E952797C271}" srcOrd="2" destOrd="0" parTransId="{13D5D630-3831-4B90-AF50-88673D67DFC3}" sibTransId="{D2A37DC7-8AB9-450F-ADE1-2A48FC642FA2}"/>
    <dgm:cxn modelId="{FC02934C-2C07-450C-B3CE-F0325717F5EA}" srcId="{B6F71BB4-E37D-4BA0-93AE-6CD004CFDE31}" destId="{D7A49C44-B756-4AC0-B03A-39C1A57D3FC4}" srcOrd="0" destOrd="0" parTransId="{24EADB8D-5421-4C85-91A5-10940EE207A4}" sibTransId="{3F550909-B188-46A5-9FFA-C9D7565FC035}"/>
    <dgm:cxn modelId="{CB98D3A4-E70A-4652-932D-0CB3DB5792FE}" srcId="{5934871A-C691-4E13-BCF1-43D53E0C93F3}" destId="{B6F71BB4-E37D-4BA0-93AE-6CD004CFDE31}" srcOrd="0" destOrd="0" parTransId="{D4F35F6A-C248-4931-917F-D2717EFDAE7C}" sibTransId="{0A9336B1-666F-40C6-9935-AF5AFC8CB01F}"/>
    <dgm:cxn modelId="{B6AC0DC5-8456-4CC0-B8C9-F1DFFE0F42C1}" type="presOf" srcId="{C66646A7-8E3A-4FCA-A971-2E952797C271}" destId="{24499F37-5541-4696-AD85-1E79BBC1FEC6}" srcOrd="0" destOrd="0" presId="urn:microsoft.com/office/officeart/2011/layout/RadialPictureList"/>
    <dgm:cxn modelId="{CD1C9CCC-B592-4242-9B4C-DECD57EF571A}" type="presOf" srcId="{D7A49C44-B756-4AC0-B03A-39C1A57D3FC4}" destId="{BDD7B85C-D55B-49C7-999D-0B8C2CA0B048}" srcOrd="0" destOrd="0" presId="urn:microsoft.com/office/officeart/2011/layout/RadialPictureList"/>
    <dgm:cxn modelId="{5587DCCD-E1C6-4475-97B9-F6D56A1F73D2}" srcId="{B6F71BB4-E37D-4BA0-93AE-6CD004CFDE31}" destId="{C61F174D-422F-4C0C-B97B-389520423F17}" srcOrd="1" destOrd="0" parTransId="{C9669E3C-2E13-4C76-BC30-B3B135B79433}" sibTransId="{1B6AF5F1-5E65-4BC6-B09C-D07A89F69754}"/>
    <dgm:cxn modelId="{9119D5D3-D789-44CA-88F4-B5EEB67A74BB}" type="presOf" srcId="{B6F71BB4-E37D-4BA0-93AE-6CD004CFDE31}" destId="{A232DB02-3D0B-4E2E-89A1-55E86C9EC959}" srcOrd="0" destOrd="0" presId="urn:microsoft.com/office/officeart/2011/layout/RadialPictureList"/>
    <dgm:cxn modelId="{181261EE-4B4B-48D8-BBCA-AF36A5B2AEE8}" type="presOf" srcId="{5934871A-C691-4E13-BCF1-43D53E0C93F3}" destId="{7A6CF54F-92A9-4A45-8DDA-181D5CE6B541}" srcOrd="0" destOrd="0" presId="urn:microsoft.com/office/officeart/2011/layout/RadialPictureList"/>
    <dgm:cxn modelId="{FDAF8FFD-E7D2-4E5F-A675-BE8328FD19A9}" type="presOf" srcId="{C61F174D-422F-4C0C-B97B-389520423F17}" destId="{7AEDA14F-6CBF-416E-B914-D19BFC25FED9}" srcOrd="0" destOrd="0" presId="urn:microsoft.com/office/officeart/2011/layout/RadialPictureList"/>
    <dgm:cxn modelId="{DC65D393-F06E-40C3-8470-8BCE294C8049}" type="presParOf" srcId="{7A6CF54F-92A9-4A45-8DDA-181D5CE6B541}" destId="{A232DB02-3D0B-4E2E-89A1-55E86C9EC959}" srcOrd="0" destOrd="0" presId="urn:microsoft.com/office/officeart/2011/layout/RadialPictureList"/>
    <dgm:cxn modelId="{5BFAA88D-7326-4A2A-8F8D-6BF7C67795DB}" type="presParOf" srcId="{7A6CF54F-92A9-4A45-8DDA-181D5CE6B541}" destId="{F763CFE6-121B-414E-9F12-351C76BFC712}" srcOrd="1" destOrd="0" presId="urn:microsoft.com/office/officeart/2011/layout/RadialPictureList"/>
    <dgm:cxn modelId="{EC3C9E45-595B-4D18-9B49-5335FDD544C5}" type="presParOf" srcId="{7A6CF54F-92A9-4A45-8DDA-181D5CE6B541}" destId="{5B46A8C5-97B4-4B77-9959-85FE3F31305B}" srcOrd="2" destOrd="0" presId="urn:microsoft.com/office/officeart/2011/layout/RadialPictureList"/>
    <dgm:cxn modelId="{2BDD2C54-98F9-4B9B-BAA8-0DB51FA97EAF}" type="presParOf" srcId="{7A6CF54F-92A9-4A45-8DDA-181D5CE6B541}" destId="{BDD7B85C-D55B-49C7-999D-0B8C2CA0B048}" srcOrd="3" destOrd="0" presId="urn:microsoft.com/office/officeart/2011/layout/RadialPictureList"/>
    <dgm:cxn modelId="{B918866C-B873-48A2-8F0D-9020A82CAA49}" type="presParOf" srcId="{7A6CF54F-92A9-4A45-8DDA-181D5CE6B541}" destId="{555D4111-8D57-4E78-8E79-D62D7FC4C0AB}" srcOrd="4" destOrd="0" presId="urn:microsoft.com/office/officeart/2011/layout/RadialPictureList"/>
    <dgm:cxn modelId="{EB5FAFB1-3238-4E0C-8A3C-0888BD866AED}" type="presParOf" srcId="{555D4111-8D57-4E78-8E79-D62D7FC4C0AB}" destId="{EB918D27-399E-4983-B0A2-B2158AD76D35}" srcOrd="0" destOrd="0" presId="urn:microsoft.com/office/officeart/2011/layout/RadialPictureList"/>
    <dgm:cxn modelId="{9DC48384-541F-4395-A4BC-ABE401AAB405}" type="presParOf" srcId="{7A6CF54F-92A9-4A45-8DDA-181D5CE6B541}" destId="{7AEDA14F-6CBF-416E-B914-D19BFC25FED9}" srcOrd="5" destOrd="0" presId="urn:microsoft.com/office/officeart/2011/layout/RadialPictureList"/>
    <dgm:cxn modelId="{3A86C4C1-409B-4340-B93D-8802824CC6C5}" type="presParOf" srcId="{7A6CF54F-92A9-4A45-8DDA-181D5CE6B541}" destId="{5FC7A7D2-A9C0-4B6F-87E9-2C42D9156AF1}" srcOrd="6" destOrd="0" presId="urn:microsoft.com/office/officeart/2011/layout/RadialPictureList"/>
    <dgm:cxn modelId="{2F9D5E10-2E9D-4E1B-8526-C2A167480B31}" type="presParOf" srcId="{5FC7A7D2-A9C0-4B6F-87E9-2C42D9156AF1}" destId="{A96F3EBE-E27D-4532-85A0-B192875519BC}" srcOrd="0" destOrd="0" presId="urn:microsoft.com/office/officeart/2011/layout/RadialPictureList"/>
    <dgm:cxn modelId="{7BBFA2D9-FBE6-4B40-97FF-0039BFE226F2}" type="presParOf" srcId="{7A6CF54F-92A9-4A45-8DDA-181D5CE6B541}" destId="{24499F37-5541-4696-AD85-1E79BBC1FEC6}" srcOrd="7" destOrd="0" presId="urn:microsoft.com/office/officeart/2011/layout/RadialPictur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DB02-3D0B-4E2E-89A1-55E86C9EC959}">
      <dsp:nvSpPr>
        <dsp:cNvPr id="0" name=""/>
        <dsp:cNvSpPr/>
      </dsp:nvSpPr>
      <dsp:spPr>
        <a:xfrm>
          <a:off x="1303244" y="685786"/>
          <a:ext cx="5486403" cy="5486414"/>
        </a:xfrm>
        <a:prstGeom prst="ellipse">
          <a:avLst/>
        </a:prstGeom>
        <a:gradFill rotWithShape="0">
          <a:gsLst>
            <a:gs pos="0">
              <a:schemeClr val="accent3">
                <a:hueOff val="0"/>
                <a:satOff val="0"/>
                <a:lumOff val="0"/>
                <a:alphaOff val="0"/>
                <a:tint val="98000"/>
                <a:lumMod val="100000"/>
              </a:schemeClr>
            </a:gs>
            <a:gs pos="100000">
              <a:schemeClr val="accent3">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106709" y="1489253"/>
        <a:ext cx="3879473" cy="3879480"/>
      </dsp:txXfrm>
    </dsp:sp>
    <dsp:sp modelId="{AE36E1A4-818F-44CC-BD63-A4A3ED9DAB32}">
      <dsp:nvSpPr>
        <dsp:cNvPr id="0" name=""/>
        <dsp:cNvSpPr/>
      </dsp:nvSpPr>
      <dsp:spPr>
        <a:xfrm>
          <a:off x="896798" y="0"/>
          <a:ext cx="6578799" cy="6857999"/>
        </a:xfrm>
        <a:prstGeom prst="blockArc">
          <a:avLst>
            <a:gd name="adj1" fmla="val 17527788"/>
            <a:gd name="adj2" fmla="val 4119114"/>
            <a:gd name="adj3" fmla="val 5750"/>
          </a:avLst>
        </a:prstGeom>
        <a:gradFill rotWithShape="0">
          <a:gsLst>
            <a:gs pos="0">
              <a:schemeClr val="accent3">
                <a:hueOff val="-2797305"/>
                <a:satOff val="-8352"/>
                <a:lumOff val="11567"/>
                <a:alphaOff val="0"/>
                <a:tint val="98000"/>
                <a:lumMod val="100000"/>
              </a:schemeClr>
            </a:gs>
            <a:gs pos="100000">
              <a:schemeClr val="accent3">
                <a:hueOff val="-2797305"/>
                <a:satOff val="-8352"/>
                <a:lumOff val="11567"/>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DF9C029-CE51-400B-98CB-7AEAF09DBE26}">
      <dsp:nvSpPr>
        <dsp:cNvPr id="0" name=""/>
        <dsp:cNvSpPr/>
      </dsp:nvSpPr>
      <dsp:spPr>
        <a:xfrm>
          <a:off x="5740947" y="578129"/>
          <a:ext cx="1748301" cy="1748789"/>
        </a:xfrm>
        <a:prstGeom prst="ellipse">
          <a:avLst/>
        </a:prstGeom>
        <a:blipFill>
          <a:blip xmlns:r="http://schemas.openxmlformats.org/officeDocument/2006/relationships" r:embed="rId1"/>
          <a:srcRect/>
          <a:stretch>
            <a:fillRect l="-25000" r="-25000"/>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B8F2C85-792E-4869-9FD4-B3B7895CB82F}">
      <dsp:nvSpPr>
        <dsp:cNvPr id="0" name=""/>
        <dsp:cNvSpPr/>
      </dsp:nvSpPr>
      <dsp:spPr>
        <a:xfrm>
          <a:off x="7676501" y="606247"/>
          <a:ext cx="3648229"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b="1" kern="1200">
              <a:effectLst>
                <a:outerShdw blurRad="50800" dist="38100" dir="2700000" algn="tl" rotWithShape="0">
                  <a:prstClr val="black">
                    <a:alpha val="40000"/>
                  </a:prstClr>
                </a:outerShdw>
              </a:effectLst>
            </a:rPr>
            <a:t>Sustainability Updates</a:t>
          </a:r>
        </a:p>
      </dsp:txBody>
      <dsp:txXfrm>
        <a:off x="7676501" y="606247"/>
        <a:ext cx="3648229" cy="1692554"/>
      </dsp:txXfrm>
    </dsp:sp>
    <dsp:sp modelId="{3BC1E742-CCA4-489A-87BB-CE2E3D8E9FE1}">
      <dsp:nvSpPr>
        <dsp:cNvPr id="0" name=""/>
        <dsp:cNvSpPr/>
      </dsp:nvSpPr>
      <dsp:spPr>
        <a:xfrm>
          <a:off x="6416671" y="2567634"/>
          <a:ext cx="1748301" cy="1748789"/>
        </a:xfrm>
        <a:prstGeom prst="ellipse">
          <a:avLst/>
        </a:prstGeom>
        <a:solidFill>
          <a:schemeClr val="accent3">
            <a:tint val="50000"/>
            <a:hueOff val="-1082132"/>
            <a:satOff val="5874"/>
            <a:lumOff val="1442"/>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4DE90916-56CD-4E2E-B92A-7AE9463B76A5}">
      <dsp:nvSpPr>
        <dsp:cNvPr id="0" name=""/>
        <dsp:cNvSpPr/>
      </dsp:nvSpPr>
      <dsp:spPr>
        <a:xfrm>
          <a:off x="8307332" y="2592323"/>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solidFill>
                <a:schemeClr val="tx1">
                  <a:lumMod val="65000"/>
                </a:schemeClr>
              </a:solidFill>
            </a:rPr>
            <a:t>Implementing County Plans</a:t>
          </a:r>
        </a:p>
      </dsp:txBody>
      <dsp:txXfrm>
        <a:off x="8307332" y="2592323"/>
        <a:ext cx="2340168" cy="1692554"/>
      </dsp:txXfrm>
    </dsp:sp>
    <dsp:sp modelId="{A96F3EBE-E27D-4532-85A0-B192875519BC}">
      <dsp:nvSpPr>
        <dsp:cNvPr id="0" name=""/>
        <dsp:cNvSpPr/>
      </dsp:nvSpPr>
      <dsp:spPr>
        <a:xfrm>
          <a:off x="5740947" y="4585258"/>
          <a:ext cx="1748301" cy="1748789"/>
        </a:xfrm>
        <a:prstGeom prst="ellipse">
          <a:avLst/>
        </a:prstGeom>
        <a:solidFill>
          <a:schemeClr val="accent3">
            <a:tint val="50000"/>
            <a:hueOff val="-2164263"/>
            <a:satOff val="11749"/>
            <a:lumOff val="2885"/>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E26FC49-A538-48CB-98EB-BDDF8FE64D63}">
      <dsp:nvSpPr>
        <dsp:cNvPr id="0" name=""/>
        <dsp:cNvSpPr/>
      </dsp:nvSpPr>
      <dsp:spPr>
        <a:xfrm>
          <a:off x="7621858" y="4620919"/>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solidFill>
                <a:schemeClr val="tx1">
                  <a:lumMod val="65000"/>
                </a:schemeClr>
              </a:solidFill>
            </a:rPr>
            <a:t>Annual Report &amp; Gov Ops GHG Inventory</a:t>
          </a:r>
        </a:p>
      </dsp:txBody>
      <dsp:txXfrm>
        <a:off x="7621858" y="4620919"/>
        <a:ext cx="2340168" cy="16925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DB02-3D0B-4E2E-89A1-55E86C9EC959}">
      <dsp:nvSpPr>
        <dsp:cNvPr id="0" name=""/>
        <dsp:cNvSpPr/>
      </dsp:nvSpPr>
      <dsp:spPr>
        <a:xfrm>
          <a:off x="1303244" y="685786"/>
          <a:ext cx="5486403" cy="5486414"/>
        </a:xfrm>
        <a:prstGeom prst="ellipse">
          <a:avLst/>
        </a:prstGeom>
        <a:gradFill rotWithShape="0">
          <a:gsLst>
            <a:gs pos="0">
              <a:schemeClr val="accent3">
                <a:hueOff val="0"/>
                <a:satOff val="0"/>
                <a:lumOff val="0"/>
                <a:alphaOff val="0"/>
                <a:tint val="98000"/>
                <a:lumMod val="100000"/>
              </a:schemeClr>
            </a:gs>
            <a:gs pos="100000">
              <a:schemeClr val="accent3">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106709" y="1489253"/>
        <a:ext cx="3879473" cy="3879480"/>
      </dsp:txXfrm>
    </dsp:sp>
    <dsp:sp modelId="{A7235DB3-545D-4C95-8085-B50AADB5559D}">
      <dsp:nvSpPr>
        <dsp:cNvPr id="0" name=""/>
        <dsp:cNvSpPr/>
      </dsp:nvSpPr>
      <dsp:spPr>
        <a:xfrm>
          <a:off x="896798" y="0"/>
          <a:ext cx="6578799" cy="6857999"/>
        </a:xfrm>
        <a:prstGeom prst="blockArc">
          <a:avLst>
            <a:gd name="adj1" fmla="val 17527788"/>
            <a:gd name="adj2" fmla="val 4119114"/>
            <a:gd name="adj3" fmla="val 5750"/>
          </a:avLst>
        </a:prstGeom>
        <a:gradFill rotWithShape="0">
          <a:gsLst>
            <a:gs pos="0">
              <a:schemeClr val="accent3">
                <a:hueOff val="-2797305"/>
                <a:satOff val="-8352"/>
                <a:lumOff val="11567"/>
                <a:alphaOff val="0"/>
                <a:tint val="98000"/>
                <a:lumMod val="100000"/>
              </a:schemeClr>
            </a:gs>
            <a:gs pos="100000">
              <a:schemeClr val="accent3">
                <a:hueOff val="-2797305"/>
                <a:satOff val="-8352"/>
                <a:lumOff val="11567"/>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AFE0EA-DBD8-4E27-AAEF-9044DFF25FF0}">
      <dsp:nvSpPr>
        <dsp:cNvPr id="0" name=""/>
        <dsp:cNvSpPr/>
      </dsp:nvSpPr>
      <dsp:spPr>
        <a:xfrm>
          <a:off x="5740947" y="578129"/>
          <a:ext cx="1748301" cy="1748789"/>
        </a:xfrm>
        <a:prstGeom prst="ellipse">
          <a:avLst/>
        </a:prstGeom>
        <a:solidFill>
          <a:schemeClr val="accent3">
            <a:tint val="5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97D0EE2-F98C-4400-9507-05755D600FB0}">
      <dsp:nvSpPr>
        <dsp:cNvPr id="0" name=""/>
        <dsp:cNvSpPr/>
      </dsp:nvSpPr>
      <dsp:spPr>
        <a:xfrm>
          <a:off x="7621858" y="606247"/>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b="0" kern="1200">
              <a:solidFill>
                <a:schemeClr val="tx1">
                  <a:lumMod val="65000"/>
                </a:schemeClr>
              </a:solidFill>
            </a:rPr>
            <a:t>Sustainability Updates</a:t>
          </a:r>
          <a:endParaRPr lang="en-US" sz="2900" kern="1200">
            <a:solidFill>
              <a:schemeClr val="tx1">
                <a:lumMod val="65000"/>
              </a:schemeClr>
            </a:solidFill>
          </a:endParaRPr>
        </a:p>
      </dsp:txBody>
      <dsp:txXfrm>
        <a:off x="7621858" y="606247"/>
        <a:ext cx="2340168" cy="1692554"/>
      </dsp:txXfrm>
    </dsp:sp>
    <dsp:sp modelId="{3BC1E742-CCA4-489A-87BB-CE2E3D8E9FE1}">
      <dsp:nvSpPr>
        <dsp:cNvPr id="0" name=""/>
        <dsp:cNvSpPr/>
      </dsp:nvSpPr>
      <dsp:spPr>
        <a:xfrm>
          <a:off x="6416671" y="2567634"/>
          <a:ext cx="1748301" cy="1748789"/>
        </a:xfrm>
        <a:prstGeom prst="ellipse">
          <a:avLst/>
        </a:prstGeom>
        <a:blipFill>
          <a:blip xmlns:r="http://schemas.openxmlformats.org/officeDocument/2006/relationships" r:embed="rId1"/>
          <a:srcRect/>
          <a:stretch>
            <a:fillRect l="-25000" r="-25000"/>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8A2AAAA-EE7C-4C67-86EB-30544B90280C}">
      <dsp:nvSpPr>
        <dsp:cNvPr id="0" name=""/>
        <dsp:cNvSpPr/>
      </dsp:nvSpPr>
      <dsp:spPr>
        <a:xfrm>
          <a:off x="8307332" y="2592323"/>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b="1" kern="1200">
              <a:effectLst>
                <a:outerShdw blurRad="50800" dist="38100" dir="2700000" algn="tl" rotWithShape="0">
                  <a:prstClr val="black">
                    <a:alpha val="40000"/>
                  </a:prstClr>
                </a:outerShdw>
              </a:effectLst>
            </a:rPr>
            <a:t>Implementing County Plans</a:t>
          </a:r>
        </a:p>
      </dsp:txBody>
      <dsp:txXfrm>
        <a:off x="8307332" y="2592323"/>
        <a:ext cx="2340168" cy="1692554"/>
      </dsp:txXfrm>
    </dsp:sp>
    <dsp:sp modelId="{0320C2B1-9689-4F1D-8587-D8FD5E512324}">
      <dsp:nvSpPr>
        <dsp:cNvPr id="0" name=""/>
        <dsp:cNvSpPr/>
      </dsp:nvSpPr>
      <dsp:spPr>
        <a:xfrm>
          <a:off x="5740947" y="4585258"/>
          <a:ext cx="1748301" cy="1748789"/>
        </a:xfrm>
        <a:prstGeom prst="ellipse">
          <a:avLst/>
        </a:prstGeom>
        <a:solidFill>
          <a:schemeClr val="accent3">
            <a:tint val="50000"/>
            <a:hueOff val="-2164263"/>
            <a:satOff val="11749"/>
            <a:lumOff val="2885"/>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7E5C922-FAAF-4236-8380-CC476541BEB3}">
      <dsp:nvSpPr>
        <dsp:cNvPr id="0" name=""/>
        <dsp:cNvSpPr/>
      </dsp:nvSpPr>
      <dsp:spPr>
        <a:xfrm>
          <a:off x="7621858" y="4620919"/>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solidFill>
                <a:schemeClr val="tx1">
                  <a:lumMod val="65000"/>
                </a:schemeClr>
              </a:solidFill>
            </a:rPr>
            <a:t>Annual Report &amp; Gov Ops GHG Inventory</a:t>
          </a:r>
          <a:endParaRPr lang="en-US" sz="2900" b="1" kern="1200">
            <a:effectLst>
              <a:outerShdw blurRad="50800" dist="38100" dir="2700000" algn="tl" rotWithShape="0">
                <a:prstClr val="black">
                  <a:alpha val="40000"/>
                </a:prstClr>
              </a:outerShdw>
            </a:effectLst>
          </a:endParaRPr>
        </a:p>
      </dsp:txBody>
      <dsp:txXfrm>
        <a:off x="7621858" y="4620919"/>
        <a:ext cx="2340168" cy="16925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F2F8B8-3E64-43B1-BE5E-4DE795502CE5}">
      <dsp:nvSpPr>
        <dsp:cNvPr id="0" name=""/>
        <dsp:cNvSpPr/>
      </dsp:nvSpPr>
      <dsp:spPr>
        <a:xfrm>
          <a:off x="0" y="1514"/>
          <a:ext cx="5435600" cy="767600"/>
        </a:xfrm>
        <a:prstGeom prst="roundRect">
          <a:avLst>
            <a:gd name="adj" fmla="val 10000"/>
          </a:avLst>
        </a:prstGeom>
        <a:solidFill>
          <a:srgbClr val="FFFFFF">
            <a:alpha val="50196"/>
          </a:srgb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975E782-A88C-4160-828D-619905D53465}">
      <dsp:nvSpPr>
        <dsp:cNvPr id="0" name=""/>
        <dsp:cNvSpPr/>
      </dsp:nvSpPr>
      <dsp:spPr>
        <a:xfrm>
          <a:off x="232199" y="174224"/>
          <a:ext cx="422180" cy="422180"/>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4AF6F31-77BC-4EAD-AAF6-8B80ED3BE45F}">
      <dsp:nvSpPr>
        <dsp:cNvPr id="0" name=""/>
        <dsp:cNvSpPr/>
      </dsp:nvSpPr>
      <dsp:spPr>
        <a:xfrm>
          <a:off x="886578" y="1514"/>
          <a:ext cx="4549022" cy="76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38" tIns="81238" rIns="81238" bIns="81238" numCol="1" spcCol="1270" anchor="ctr" anchorCtr="0">
          <a:noAutofit/>
        </a:bodyPr>
        <a:lstStyle/>
        <a:p>
          <a:pPr marL="0" lvl="0" indent="0" algn="l" defTabSz="844550">
            <a:lnSpc>
              <a:spcPct val="100000"/>
            </a:lnSpc>
            <a:spcBef>
              <a:spcPct val="0"/>
            </a:spcBef>
            <a:spcAft>
              <a:spcPct val="35000"/>
            </a:spcAft>
            <a:buNone/>
          </a:pPr>
          <a:r>
            <a:rPr lang="en-US" sz="1900" b="0" kern="1200">
              <a:solidFill>
                <a:schemeClr val="accent1">
                  <a:lumMod val="50000"/>
                </a:schemeClr>
              </a:solidFill>
            </a:rPr>
            <a:t>Brief departments on the Office of Sustainability’s efforts</a:t>
          </a:r>
        </a:p>
      </dsp:txBody>
      <dsp:txXfrm>
        <a:off x="886578" y="1514"/>
        <a:ext cx="4549022" cy="767600"/>
      </dsp:txXfrm>
    </dsp:sp>
    <dsp:sp modelId="{3FF8BFA6-85A0-4D8C-B012-BE5BA2A9D413}">
      <dsp:nvSpPr>
        <dsp:cNvPr id="0" name=""/>
        <dsp:cNvSpPr/>
      </dsp:nvSpPr>
      <dsp:spPr>
        <a:xfrm>
          <a:off x="0" y="961015"/>
          <a:ext cx="5435600" cy="767600"/>
        </a:xfrm>
        <a:prstGeom prst="roundRect">
          <a:avLst>
            <a:gd name="adj" fmla="val 10000"/>
          </a:avLst>
        </a:prstGeom>
        <a:solidFill>
          <a:srgbClr val="FFFFFF">
            <a:alpha val="50196"/>
          </a:srgb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6ACEAEB-0B43-43C8-983B-C821DA8ED12D}">
      <dsp:nvSpPr>
        <dsp:cNvPr id="0" name=""/>
        <dsp:cNvSpPr/>
      </dsp:nvSpPr>
      <dsp:spPr>
        <a:xfrm>
          <a:off x="232199" y="1133725"/>
          <a:ext cx="422180" cy="42218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D256073-32D1-4139-8FF3-A8019053A145}">
      <dsp:nvSpPr>
        <dsp:cNvPr id="0" name=""/>
        <dsp:cNvSpPr/>
      </dsp:nvSpPr>
      <dsp:spPr>
        <a:xfrm>
          <a:off x="886578" y="961015"/>
          <a:ext cx="4549022" cy="76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38" tIns="81238" rIns="81238" bIns="81238"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accent1">
                  <a:lumMod val="50000"/>
                </a:schemeClr>
              </a:solidFill>
            </a:rPr>
            <a:t>Share progress on CESMP, Strategic Plan, and other sustainability actions</a:t>
          </a:r>
        </a:p>
      </dsp:txBody>
      <dsp:txXfrm>
        <a:off x="886578" y="961015"/>
        <a:ext cx="4549022" cy="767600"/>
      </dsp:txXfrm>
    </dsp:sp>
    <dsp:sp modelId="{0B5CC7EC-9D84-4CBF-90EB-34F6A08FEA92}">
      <dsp:nvSpPr>
        <dsp:cNvPr id="0" name=""/>
        <dsp:cNvSpPr/>
      </dsp:nvSpPr>
      <dsp:spPr>
        <a:xfrm>
          <a:off x="0" y="1920516"/>
          <a:ext cx="5435600" cy="767600"/>
        </a:xfrm>
        <a:prstGeom prst="roundRect">
          <a:avLst>
            <a:gd name="adj" fmla="val 10000"/>
          </a:avLst>
        </a:prstGeom>
        <a:solidFill>
          <a:srgbClr val="FFFFFF">
            <a:alpha val="50196"/>
          </a:srgb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18B1A0F-CC86-4B52-91BD-3DC040B32246}">
      <dsp:nvSpPr>
        <dsp:cNvPr id="0" name=""/>
        <dsp:cNvSpPr/>
      </dsp:nvSpPr>
      <dsp:spPr>
        <a:xfrm>
          <a:off x="232199" y="2093226"/>
          <a:ext cx="422180" cy="422180"/>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E28F492-13D8-4B89-81C6-4A2CF382E36C}">
      <dsp:nvSpPr>
        <dsp:cNvPr id="0" name=""/>
        <dsp:cNvSpPr/>
      </dsp:nvSpPr>
      <dsp:spPr>
        <a:xfrm>
          <a:off x="886578" y="1920516"/>
          <a:ext cx="4549022" cy="76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38" tIns="81238" rIns="81238" bIns="81238"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accent1">
                  <a:lumMod val="50000"/>
                </a:schemeClr>
              </a:solidFill>
            </a:rPr>
            <a:t>Highlight successes &amp; discuss challenges</a:t>
          </a:r>
        </a:p>
      </dsp:txBody>
      <dsp:txXfrm>
        <a:off x="886578" y="1920516"/>
        <a:ext cx="4549022" cy="767600"/>
      </dsp:txXfrm>
    </dsp:sp>
    <dsp:sp modelId="{F0FE85CD-9D7E-4AD8-A6E0-500E1FCE2927}">
      <dsp:nvSpPr>
        <dsp:cNvPr id="0" name=""/>
        <dsp:cNvSpPr/>
      </dsp:nvSpPr>
      <dsp:spPr>
        <a:xfrm>
          <a:off x="0" y="2880017"/>
          <a:ext cx="5435600" cy="767600"/>
        </a:xfrm>
        <a:prstGeom prst="roundRect">
          <a:avLst>
            <a:gd name="adj" fmla="val 10000"/>
          </a:avLst>
        </a:prstGeom>
        <a:solidFill>
          <a:srgbClr val="FFFFFF">
            <a:alpha val="50196"/>
          </a:srgb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264CC7E-7036-467D-9538-832B2184D36C}">
      <dsp:nvSpPr>
        <dsp:cNvPr id="0" name=""/>
        <dsp:cNvSpPr/>
      </dsp:nvSpPr>
      <dsp:spPr>
        <a:xfrm>
          <a:off x="232199" y="3052727"/>
          <a:ext cx="422180" cy="422180"/>
        </a:xfrm>
        <a:prstGeom prst="rect">
          <a:avLst/>
        </a:prstGeom>
        <a:blipFill>
          <a:blip xmlns:r="http://schemas.openxmlformats.org/officeDocument/2006/relationships">
            <a:extLst>
              <a:ext uri="{96DAC541-7B7A-43D3-8B79-37D633B846F1}">
                <asvg:svgBlip xmlns:asvg="http://schemas.microsoft.com/office/drawing/2016/SVG/main" r:embed="rId4"/>
              </a:ext>
            </a:extLst>
          </a:blip>
          <a:srcRect/>
          <a:stretch>
            <a:fillRect/>
          </a:stretch>
        </a:blip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569C65E-6B4D-4ABF-A5C1-B28A146E9D69}">
      <dsp:nvSpPr>
        <dsp:cNvPr id="0" name=""/>
        <dsp:cNvSpPr/>
      </dsp:nvSpPr>
      <dsp:spPr>
        <a:xfrm>
          <a:off x="886578" y="2880017"/>
          <a:ext cx="4549022" cy="76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1238" tIns="81238" rIns="81238" bIns="81238"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accent1">
                  <a:lumMod val="50000"/>
                </a:schemeClr>
              </a:solidFill>
            </a:rPr>
            <a:t>Identify areas for collaboration</a:t>
          </a:r>
        </a:p>
      </dsp:txBody>
      <dsp:txXfrm>
        <a:off x="886578" y="2880017"/>
        <a:ext cx="4549022" cy="7676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2DB02-3D0B-4E2E-89A1-55E86C9EC959}">
      <dsp:nvSpPr>
        <dsp:cNvPr id="0" name=""/>
        <dsp:cNvSpPr/>
      </dsp:nvSpPr>
      <dsp:spPr>
        <a:xfrm>
          <a:off x="1303244" y="685786"/>
          <a:ext cx="5486403" cy="5486414"/>
        </a:xfrm>
        <a:prstGeom prst="ellipse">
          <a:avLst/>
        </a:prstGeom>
        <a:gradFill rotWithShape="0">
          <a:gsLst>
            <a:gs pos="0">
              <a:schemeClr val="accent3">
                <a:hueOff val="0"/>
                <a:satOff val="0"/>
                <a:lumOff val="0"/>
                <a:alphaOff val="0"/>
                <a:tint val="98000"/>
                <a:lumMod val="100000"/>
              </a:schemeClr>
            </a:gs>
            <a:gs pos="100000">
              <a:schemeClr val="accent3">
                <a:hueOff val="0"/>
                <a:satOff val="0"/>
                <a:lumOff val="0"/>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2106709" y="1489253"/>
        <a:ext cx="3879473" cy="3879480"/>
      </dsp:txXfrm>
    </dsp:sp>
    <dsp:sp modelId="{F763CFE6-121B-414E-9F12-351C76BFC712}">
      <dsp:nvSpPr>
        <dsp:cNvPr id="0" name=""/>
        <dsp:cNvSpPr/>
      </dsp:nvSpPr>
      <dsp:spPr>
        <a:xfrm>
          <a:off x="896798" y="0"/>
          <a:ext cx="6578799" cy="6857999"/>
        </a:xfrm>
        <a:prstGeom prst="blockArc">
          <a:avLst>
            <a:gd name="adj1" fmla="val 17527788"/>
            <a:gd name="adj2" fmla="val 4119114"/>
            <a:gd name="adj3" fmla="val 5750"/>
          </a:avLst>
        </a:prstGeom>
        <a:gradFill rotWithShape="0">
          <a:gsLst>
            <a:gs pos="0">
              <a:schemeClr val="accent3">
                <a:hueOff val="-2797305"/>
                <a:satOff val="-8352"/>
                <a:lumOff val="11567"/>
                <a:alphaOff val="0"/>
                <a:tint val="98000"/>
                <a:lumMod val="100000"/>
              </a:schemeClr>
            </a:gs>
            <a:gs pos="100000">
              <a:schemeClr val="accent3">
                <a:hueOff val="-2797305"/>
                <a:satOff val="-8352"/>
                <a:lumOff val="11567"/>
                <a:alphaOff val="0"/>
                <a:shade val="88000"/>
                <a:lumMod val="88000"/>
              </a:schemeClr>
            </a:gs>
          </a:gsLst>
          <a:lin ang="5400000" scaled="1"/>
        </a:gradFill>
        <a:ln>
          <a:noFill/>
        </a:ln>
        <a:effectLst>
          <a:outerShdw blurRad="50800" dist="381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B46A8C5-97B4-4B77-9959-85FE3F31305B}">
      <dsp:nvSpPr>
        <dsp:cNvPr id="0" name=""/>
        <dsp:cNvSpPr/>
      </dsp:nvSpPr>
      <dsp:spPr>
        <a:xfrm>
          <a:off x="5740947" y="578129"/>
          <a:ext cx="1748301" cy="1748789"/>
        </a:xfrm>
        <a:prstGeom prst="ellipse">
          <a:avLst/>
        </a:prstGeom>
        <a:solidFill>
          <a:schemeClr val="accent3">
            <a:tint val="50000"/>
            <a:hueOff val="0"/>
            <a:satOff val="0"/>
            <a:lumOff val="0"/>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BDD7B85C-D55B-49C7-999D-0B8C2CA0B048}">
      <dsp:nvSpPr>
        <dsp:cNvPr id="0" name=""/>
        <dsp:cNvSpPr/>
      </dsp:nvSpPr>
      <dsp:spPr>
        <a:xfrm>
          <a:off x="7621858" y="606247"/>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solidFill>
                <a:schemeClr val="tx1">
                  <a:lumMod val="65000"/>
                </a:schemeClr>
              </a:solidFill>
            </a:rPr>
            <a:t>Sustainability Updates</a:t>
          </a:r>
        </a:p>
      </dsp:txBody>
      <dsp:txXfrm>
        <a:off x="7621858" y="606247"/>
        <a:ext cx="2340168" cy="1692554"/>
      </dsp:txXfrm>
    </dsp:sp>
    <dsp:sp modelId="{EB918D27-399E-4983-B0A2-B2158AD76D35}">
      <dsp:nvSpPr>
        <dsp:cNvPr id="0" name=""/>
        <dsp:cNvSpPr/>
      </dsp:nvSpPr>
      <dsp:spPr>
        <a:xfrm>
          <a:off x="6416671" y="2567634"/>
          <a:ext cx="1748301" cy="1748789"/>
        </a:xfrm>
        <a:prstGeom prst="ellipse">
          <a:avLst/>
        </a:prstGeom>
        <a:solidFill>
          <a:schemeClr val="accent3">
            <a:tint val="50000"/>
            <a:hueOff val="-1082132"/>
            <a:satOff val="5874"/>
            <a:lumOff val="1442"/>
            <a:alphaOff val="0"/>
          </a:schemeClr>
        </a:solid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AEDA14F-6CBF-416E-B914-D19BFC25FED9}">
      <dsp:nvSpPr>
        <dsp:cNvPr id="0" name=""/>
        <dsp:cNvSpPr/>
      </dsp:nvSpPr>
      <dsp:spPr>
        <a:xfrm>
          <a:off x="8307332" y="2592323"/>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kern="1200">
              <a:solidFill>
                <a:schemeClr val="tx1">
                  <a:lumMod val="65000"/>
                </a:schemeClr>
              </a:solidFill>
            </a:rPr>
            <a:t>Implementing County Plans</a:t>
          </a:r>
        </a:p>
      </dsp:txBody>
      <dsp:txXfrm>
        <a:off x="8307332" y="2592323"/>
        <a:ext cx="2340168" cy="1692554"/>
      </dsp:txXfrm>
    </dsp:sp>
    <dsp:sp modelId="{A96F3EBE-E27D-4532-85A0-B192875519BC}">
      <dsp:nvSpPr>
        <dsp:cNvPr id="0" name=""/>
        <dsp:cNvSpPr/>
      </dsp:nvSpPr>
      <dsp:spPr>
        <a:xfrm>
          <a:off x="5740947" y="4585258"/>
          <a:ext cx="1748301" cy="1748789"/>
        </a:xfrm>
        <a:prstGeom prst="ellipse">
          <a:avLst/>
        </a:prstGeom>
        <a:blipFill>
          <a:blip xmlns:r="http://schemas.openxmlformats.org/officeDocument/2006/relationships" r:embed="rId1"/>
          <a:srcRect/>
          <a:stretch>
            <a:fillRect l="-45000" r="-45000"/>
          </a:stretch>
        </a:blipFill>
        <a:ln>
          <a:noFill/>
        </a:ln>
        <a:effectLst>
          <a:outerShdw blurRad="50800" dist="381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4499F37-5541-4696-AD85-1E79BBC1FEC6}">
      <dsp:nvSpPr>
        <dsp:cNvPr id="0" name=""/>
        <dsp:cNvSpPr/>
      </dsp:nvSpPr>
      <dsp:spPr>
        <a:xfrm>
          <a:off x="7621858" y="4620919"/>
          <a:ext cx="2340168" cy="16925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l" defTabSz="1289050">
            <a:lnSpc>
              <a:spcPct val="90000"/>
            </a:lnSpc>
            <a:spcBef>
              <a:spcPct val="0"/>
            </a:spcBef>
            <a:spcAft>
              <a:spcPct val="10000"/>
            </a:spcAft>
            <a:buNone/>
          </a:pPr>
          <a:r>
            <a:rPr lang="en-US" sz="2900" b="1" kern="1200">
              <a:solidFill>
                <a:srgbClr val="FFFFFF">
                  <a:hueOff val="0"/>
                  <a:satOff val="0"/>
                  <a:lumOff val="0"/>
                  <a:alphaOff val="0"/>
                </a:srgbClr>
              </a:solidFill>
              <a:effectLst>
                <a:outerShdw blurRad="50800" dist="38100" dir="2700000" algn="tl" rotWithShape="0">
                  <a:prstClr val="black">
                    <a:alpha val="40000"/>
                  </a:prstClr>
                </a:outerShdw>
              </a:effectLst>
              <a:latin typeface="Calibri" panose="020F0502020204030204"/>
              <a:ea typeface="+mn-ea"/>
              <a:cs typeface="+mn-cs"/>
            </a:rPr>
            <a:t>Annual Report &amp; Gov Ops GHG Inventory</a:t>
          </a:r>
        </a:p>
      </dsp:txBody>
      <dsp:txXfrm>
        <a:off x="7621858" y="4620919"/>
        <a:ext cx="2340168" cy="1692554"/>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7EFC2-7790-4094-9D97-685F2487F454}" type="datetimeFigureOut">
              <a:rPr lang="en-US" smtClean="0"/>
              <a:t>4/23/2026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0FBE1-FF3F-4504-98F1-EDBB952F52D5}" type="slidenum">
              <a:rPr lang="en-US" smtClean="0"/>
              <a:t>‹#›</a:t>
            </a:fld>
            <a:endParaRPr lang="en-US"/>
          </a:p>
        </p:txBody>
      </p:sp>
    </p:spTree>
    <p:extLst>
      <p:ext uri="{BB962C8B-B14F-4D97-AF65-F5344CB8AC3E}">
        <p14:creationId xmlns:p14="http://schemas.microsoft.com/office/powerpoint/2010/main" val="3108194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850FBE1-FF3F-4504-98F1-EDBB952F52D5}" type="slidenum">
              <a:rPr lang="en-US" smtClean="0"/>
              <a:t>1</a:t>
            </a:fld>
            <a:endParaRPr lang="en-US"/>
          </a:p>
        </p:txBody>
      </p:sp>
    </p:spTree>
    <p:extLst>
      <p:ext uri="{BB962C8B-B14F-4D97-AF65-F5344CB8AC3E}">
        <p14:creationId xmlns:p14="http://schemas.microsoft.com/office/powerpoint/2010/main" val="22971632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D17C9-0204-8C56-799D-6EA2A19F1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4AF8BC-D8BD-BFEE-9A86-AE41E2DB0F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99CEE0-4CA4-8A49-E2C6-630EB36BC44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15E5D6F4-34E5-1649-D055-C8583993B6F4}"/>
              </a:ext>
            </a:extLst>
          </p:cNvPr>
          <p:cNvSpPr>
            <a:spLocks noGrp="1"/>
          </p:cNvSpPr>
          <p:nvPr>
            <p:ph type="sldNum" sz="quarter" idx="5"/>
          </p:nvPr>
        </p:nvSpPr>
        <p:spPr/>
        <p:txBody>
          <a:bodyPr/>
          <a:lstStyle/>
          <a:p>
            <a:fld id="{C850FBE1-FF3F-4504-98F1-EDBB952F52D5}" type="slidenum">
              <a:rPr lang="en-US" smtClean="0"/>
              <a:t>12</a:t>
            </a:fld>
            <a:endParaRPr lang="en-US"/>
          </a:p>
        </p:txBody>
      </p:sp>
    </p:spTree>
    <p:extLst>
      <p:ext uri="{BB962C8B-B14F-4D97-AF65-F5344CB8AC3E}">
        <p14:creationId xmlns:p14="http://schemas.microsoft.com/office/powerpoint/2010/main" val="1282406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rgbClr val="FFFFFF"/>
              </a:solidFill>
              <a:latin typeface="Calibri" panose="020F0502020204030204"/>
            </a:endParaRPr>
          </a:p>
        </p:txBody>
      </p:sp>
      <p:sp>
        <p:nvSpPr>
          <p:cNvPr id="4" name="Slide Number Placeholder 3"/>
          <p:cNvSpPr>
            <a:spLocks noGrp="1"/>
          </p:cNvSpPr>
          <p:nvPr>
            <p:ph type="sldNum" sz="quarter" idx="5"/>
          </p:nvPr>
        </p:nvSpPr>
        <p:spPr/>
        <p:txBody>
          <a:bodyPr/>
          <a:lstStyle/>
          <a:p>
            <a:fld id="{C850FBE1-FF3F-4504-98F1-EDBB952F52D5}" type="slidenum">
              <a:rPr lang="en-US" smtClean="0"/>
              <a:t>13</a:t>
            </a:fld>
            <a:endParaRPr lang="en-US"/>
          </a:p>
        </p:txBody>
      </p:sp>
    </p:spTree>
    <p:extLst>
      <p:ext uri="{BB962C8B-B14F-4D97-AF65-F5344CB8AC3E}">
        <p14:creationId xmlns:p14="http://schemas.microsoft.com/office/powerpoint/2010/main" val="3614002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0FBE1-FF3F-4504-98F1-EDBB952F52D5}" type="slidenum">
              <a:rPr lang="en-US" smtClean="0"/>
              <a:t>14</a:t>
            </a:fld>
            <a:endParaRPr lang="en-US"/>
          </a:p>
        </p:txBody>
      </p:sp>
    </p:spTree>
    <p:extLst>
      <p:ext uri="{BB962C8B-B14F-4D97-AF65-F5344CB8AC3E}">
        <p14:creationId xmlns:p14="http://schemas.microsoft.com/office/powerpoint/2010/main" val="872379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7B8611-227B-F170-7259-9E91DF5601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87CCA-DDA9-55F3-01B6-FD790D9A0F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A9B134-1B57-43D8-F846-F72421BE19FA}"/>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59908442-F366-BB9D-8568-A5C91E1889ED}"/>
              </a:ext>
            </a:extLst>
          </p:cNvPr>
          <p:cNvSpPr>
            <a:spLocks noGrp="1"/>
          </p:cNvSpPr>
          <p:nvPr>
            <p:ph type="sldNum" sz="quarter" idx="5"/>
          </p:nvPr>
        </p:nvSpPr>
        <p:spPr/>
        <p:txBody>
          <a:bodyPr/>
          <a:lstStyle/>
          <a:p>
            <a:fld id="{C850FBE1-FF3F-4504-98F1-EDBB952F52D5}" type="slidenum">
              <a:rPr lang="en-US" smtClean="0"/>
              <a:t>15</a:t>
            </a:fld>
            <a:endParaRPr lang="en-US"/>
          </a:p>
        </p:txBody>
      </p:sp>
    </p:spTree>
    <p:extLst>
      <p:ext uri="{BB962C8B-B14F-4D97-AF65-F5344CB8AC3E}">
        <p14:creationId xmlns:p14="http://schemas.microsoft.com/office/powerpoint/2010/main" val="759574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87A86-41BA-BB60-C00E-0E4CF3A331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931FD9-447D-0116-5DA0-973D97AA35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08269-C6C7-BAD8-9499-60267330EC9D}"/>
              </a:ext>
            </a:extLst>
          </p:cNvPr>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7F21F89C-7287-A0A1-870A-9C2C4135AE76}"/>
              </a:ext>
            </a:extLst>
          </p:cNvPr>
          <p:cNvSpPr>
            <a:spLocks noGrp="1"/>
          </p:cNvSpPr>
          <p:nvPr>
            <p:ph type="sldNum" sz="quarter" idx="5"/>
          </p:nvPr>
        </p:nvSpPr>
        <p:spPr/>
        <p:txBody>
          <a:bodyPr/>
          <a:lstStyle/>
          <a:p>
            <a:fld id="{C850FBE1-FF3F-4504-98F1-EDBB952F52D5}" type="slidenum">
              <a:rPr lang="en-US" smtClean="0"/>
              <a:t>16</a:t>
            </a:fld>
            <a:endParaRPr lang="en-US"/>
          </a:p>
        </p:txBody>
      </p:sp>
    </p:spTree>
    <p:extLst>
      <p:ext uri="{BB962C8B-B14F-4D97-AF65-F5344CB8AC3E}">
        <p14:creationId xmlns:p14="http://schemas.microsoft.com/office/powerpoint/2010/main" val="2932760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5B259-3F7A-4254-C563-09D09706C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B50468-0964-2633-D7DB-789E6A2AD4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3FCEA-948C-AFFE-E258-916500EA36E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A066FB1-B6E9-326A-6449-3CC1EE25EFFD}"/>
              </a:ext>
            </a:extLst>
          </p:cNvPr>
          <p:cNvSpPr>
            <a:spLocks noGrp="1"/>
          </p:cNvSpPr>
          <p:nvPr>
            <p:ph type="sldNum" sz="quarter" idx="5"/>
          </p:nvPr>
        </p:nvSpPr>
        <p:spPr/>
        <p:txBody>
          <a:bodyPr/>
          <a:lstStyle/>
          <a:p>
            <a:fld id="{C850FBE1-FF3F-4504-98F1-EDBB952F52D5}" type="slidenum">
              <a:rPr lang="en-US" smtClean="0"/>
              <a:t>17</a:t>
            </a:fld>
            <a:endParaRPr lang="en-US"/>
          </a:p>
        </p:txBody>
      </p:sp>
    </p:spTree>
    <p:extLst>
      <p:ext uri="{BB962C8B-B14F-4D97-AF65-F5344CB8AC3E}">
        <p14:creationId xmlns:p14="http://schemas.microsoft.com/office/powerpoint/2010/main" val="1201451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76246-BDBC-C41E-4884-100ADDDE82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214C9E-E257-0DB6-807A-042B88D1E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7D49B9-626E-3C3C-4270-AD95D65564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907B2A-5A0F-6F1F-3C09-88E7DE1AE1EE}"/>
              </a:ext>
            </a:extLst>
          </p:cNvPr>
          <p:cNvSpPr>
            <a:spLocks noGrp="1"/>
          </p:cNvSpPr>
          <p:nvPr>
            <p:ph type="sldNum" sz="quarter" idx="5"/>
          </p:nvPr>
        </p:nvSpPr>
        <p:spPr/>
        <p:txBody>
          <a:bodyPr/>
          <a:lstStyle/>
          <a:p>
            <a:fld id="{C850FBE1-FF3F-4504-98F1-EDBB952F52D5}" type="slidenum">
              <a:rPr lang="en-US" smtClean="0"/>
              <a:t>18</a:t>
            </a:fld>
            <a:endParaRPr lang="en-US"/>
          </a:p>
        </p:txBody>
      </p:sp>
    </p:spTree>
    <p:extLst>
      <p:ext uri="{BB962C8B-B14F-4D97-AF65-F5344CB8AC3E}">
        <p14:creationId xmlns:p14="http://schemas.microsoft.com/office/powerpoint/2010/main" val="17172694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97DD95-D7AC-45F5-731B-E50F18FA1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41A11-18A3-B415-A154-4A984C76C1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92EAB-A842-7458-CF9B-3E13264D085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18EBDE-99C1-E9CE-5CE5-B365E2EB12F8}"/>
              </a:ext>
            </a:extLst>
          </p:cNvPr>
          <p:cNvSpPr>
            <a:spLocks noGrp="1"/>
          </p:cNvSpPr>
          <p:nvPr>
            <p:ph type="sldNum" sz="quarter" idx="5"/>
          </p:nvPr>
        </p:nvSpPr>
        <p:spPr/>
        <p:txBody>
          <a:bodyPr/>
          <a:lstStyle/>
          <a:p>
            <a:fld id="{C850FBE1-FF3F-4504-98F1-EDBB952F52D5}" type="slidenum">
              <a:rPr lang="en-US" smtClean="0"/>
              <a:t>19</a:t>
            </a:fld>
            <a:endParaRPr lang="en-US"/>
          </a:p>
        </p:txBody>
      </p:sp>
    </p:spTree>
    <p:extLst>
      <p:ext uri="{BB962C8B-B14F-4D97-AF65-F5344CB8AC3E}">
        <p14:creationId xmlns:p14="http://schemas.microsoft.com/office/powerpoint/2010/main" val="659598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BC225-2E52-20C5-2887-1440EE2B7A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53E671-11A7-1EA6-3108-D0F7666E9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C9066-4D54-F015-F684-5C8DE85E8AD0}"/>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0A183EAD-1AAE-A891-DA45-FEF6C6721621}"/>
              </a:ext>
            </a:extLst>
          </p:cNvPr>
          <p:cNvSpPr>
            <a:spLocks noGrp="1"/>
          </p:cNvSpPr>
          <p:nvPr>
            <p:ph type="sldNum" sz="quarter" idx="5"/>
          </p:nvPr>
        </p:nvSpPr>
        <p:spPr/>
        <p:txBody>
          <a:bodyPr/>
          <a:lstStyle/>
          <a:p>
            <a:fld id="{C850FBE1-FF3F-4504-98F1-EDBB952F52D5}" type="slidenum">
              <a:rPr lang="en-US" smtClean="0"/>
              <a:t>20</a:t>
            </a:fld>
            <a:endParaRPr lang="en-US"/>
          </a:p>
        </p:txBody>
      </p:sp>
    </p:spTree>
    <p:extLst>
      <p:ext uri="{BB962C8B-B14F-4D97-AF65-F5344CB8AC3E}">
        <p14:creationId xmlns:p14="http://schemas.microsoft.com/office/powerpoint/2010/main" val="4184960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7F0D7-355D-90A6-3D77-9F1429832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13D1C2-48CD-03A8-7928-BEDA5947B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32679D-8C61-4F37-BD9E-32947BD307E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F25EA1-BFAB-32FE-B22F-FD7119F310C4}"/>
              </a:ext>
            </a:extLst>
          </p:cNvPr>
          <p:cNvSpPr>
            <a:spLocks noGrp="1"/>
          </p:cNvSpPr>
          <p:nvPr>
            <p:ph type="sldNum" sz="quarter" idx="5"/>
          </p:nvPr>
        </p:nvSpPr>
        <p:spPr/>
        <p:txBody>
          <a:bodyPr/>
          <a:lstStyle/>
          <a:p>
            <a:fld id="{C850FBE1-FF3F-4504-98F1-EDBB952F52D5}" type="slidenum">
              <a:rPr lang="en-US" smtClean="0"/>
              <a:t>21</a:t>
            </a:fld>
            <a:endParaRPr lang="en-US"/>
          </a:p>
        </p:txBody>
      </p:sp>
    </p:spTree>
    <p:extLst>
      <p:ext uri="{BB962C8B-B14F-4D97-AF65-F5344CB8AC3E}">
        <p14:creationId xmlns:p14="http://schemas.microsoft.com/office/powerpoint/2010/main" val="37054519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0FBE1-FF3F-4504-98F1-EDBB952F52D5}" type="slidenum">
              <a:rPr lang="en-US" smtClean="0"/>
              <a:t>2</a:t>
            </a:fld>
            <a:endParaRPr lang="en-US"/>
          </a:p>
        </p:txBody>
      </p:sp>
    </p:spTree>
    <p:extLst>
      <p:ext uri="{BB962C8B-B14F-4D97-AF65-F5344CB8AC3E}">
        <p14:creationId xmlns:p14="http://schemas.microsoft.com/office/powerpoint/2010/main" val="3060453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0FBE1-FF3F-4504-98F1-EDBB952F52D5}" type="slidenum">
              <a:rPr lang="en-US" smtClean="0"/>
              <a:t>22</a:t>
            </a:fld>
            <a:endParaRPr lang="en-US"/>
          </a:p>
        </p:txBody>
      </p:sp>
    </p:spTree>
    <p:extLst>
      <p:ext uri="{BB962C8B-B14F-4D97-AF65-F5344CB8AC3E}">
        <p14:creationId xmlns:p14="http://schemas.microsoft.com/office/powerpoint/2010/main" val="6546931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49741-4D3E-F5CA-C4AE-6275E6F84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69A755-8CC8-C050-DFC9-300462619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CA7549-4857-4FF9-C453-38A0BFF493C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61A32E7-13B6-D0D1-5FFD-466CAB0F43AB}"/>
              </a:ext>
            </a:extLst>
          </p:cNvPr>
          <p:cNvSpPr>
            <a:spLocks noGrp="1"/>
          </p:cNvSpPr>
          <p:nvPr>
            <p:ph type="sldNum" sz="quarter" idx="5"/>
          </p:nvPr>
        </p:nvSpPr>
        <p:spPr/>
        <p:txBody>
          <a:bodyPr/>
          <a:lstStyle/>
          <a:p>
            <a:fld id="{C850FBE1-FF3F-4504-98F1-EDBB952F52D5}" type="slidenum">
              <a:rPr lang="en-US" smtClean="0"/>
              <a:t>23</a:t>
            </a:fld>
            <a:endParaRPr lang="en-US"/>
          </a:p>
        </p:txBody>
      </p:sp>
    </p:spTree>
    <p:extLst>
      <p:ext uri="{BB962C8B-B14F-4D97-AF65-F5344CB8AC3E}">
        <p14:creationId xmlns:p14="http://schemas.microsoft.com/office/powerpoint/2010/main" val="41691442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072C0C-7795-5693-6364-6E40FC790D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6F2BD1-4CEA-0106-6C7C-6CB73A7B23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7E490C-DE99-9423-7BC2-98766B03771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54DE20-466D-E48C-B1E6-D5D5EEEE42ED}"/>
              </a:ext>
            </a:extLst>
          </p:cNvPr>
          <p:cNvSpPr>
            <a:spLocks noGrp="1"/>
          </p:cNvSpPr>
          <p:nvPr>
            <p:ph type="sldNum" sz="quarter" idx="5"/>
          </p:nvPr>
        </p:nvSpPr>
        <p:spPr/>
        <p:txBody>
          <a:bodyPr/>
          <a:lstStyle/>
          <a:p>
            <a:fld id="{C850FBE1-FF3F-4504-98F1-EDBB952F52D5}" type="slidenum">
              <a:rPr lang="en-US" smtClean="0"/>
              <a:t>24</a:t>
            </a:fld>
            <a:endParaRPr lang="en-US"/>
          </a:p>
        </p:txBody>
      </p:sp>
    </p:spTree>
    <p:extLst>
      <p:ext uri="{BB962C8B-B14F-4D97-AF65-F5344CB8AC3E}">
        <p14:creationId xmlns:p14="http://schemas.microsoft.com/office/powerpoint/2010/main" val="861948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C2ACC-303D-7EF4-FAB8-B8766B8C6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749017-20D4-2CA8-E926-12661A2FE0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13000E-B72F-3394-565F-6832DD7FB4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67B124D-4947-B75A-7B6E-3E6BF5C00965}"/>
              </a:ext>
            </a:extLst>
          </p:cNvPr>
          <p:cNvSpPr>
            <a:spLocks noGrp="1"/>
          </p:cNvSpPr>
          <p:nvPr>
            <p:ph type="sldNum" sz="quarter" idx="5"/>
          </p:nvPr>
        </p:nvSpPr>
        <p:spPr/>
        <p:txBody>
          <a:bodyPr/>
          <a:lstStyle/>
          <a:p>
            <a:fld id="{C850FBE1-FF3F-4504-98F1-EDBB952F52D5}" type="slidenum">
              <a:rPr lang="en-US" smtClean="0"/>
              <a:t>25</a:t>
            </a:fld>
            <a:endParaRPr lang="en-US"/>
          </a:p>
        </p:txBody>
      </p:sp>
    </p:spTree>
    <p:extLst>
      <p:ext uri="{BB962C8B-B14F-4D97-AF65-F5344CB8AC3E}">
        <p14:creationId xmlns:p14="http://schemas.microsoft.com/office/powerpoint/2010/main" val="91487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5972E-3F48-D7BE-B8EA-93837AE62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4EF471-A2BB-B4F0-4B4C-E5E808475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49C140-4D0A-26DF-6151-F6F508DD2A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56CE54-EAF7-E223-CD09-5662EF5F996E}"/>
              </a:ext>
            </a:extLst>
          </p:cNvPr>
          <p:cNvSpPr>
            <a:spLocks noGrp="1"/>
          </p:cNvSpPr>
          <p:nvPr>
            <p:ph type="sldNum" sz="quarter" idx="5"/>
          </p:nvPr>
        </p:nvSpPr>
        <p:spPr/>
        <p:txBody>
          <a:bodyPr/>
          <a:lstStyle/>
          <a:p>
            <a:fld id="{C850FBE1-FF3F-4504-98F1-EDBB952F52D5}" type="slidenum">
              <a:rPr lang="en-US" smtClean="0"/>
              <a:t>26</a:t>
            </a:fld>
            <a:endParaRPr lang="en-US"/>
          </a:p>
        </p:txBody>
      </p:sp>
    </p:spTree>
    <p:extLst>
      <p:ext uri="{BB962C8B-B14F-4D97-AF65-F5344CB8AC3E}">
        <p14:creationId xmlns:p14="http://schemas.microsoft.com/office/powerpoint/2010/main" val="25707103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78C00-D028-811F-1B31-17EEAC34A6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DE6BA6-C874-50BB-ACE7-60B2B7BFC6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AD793A-5027-CBA8-27A1-EE9C50E0B6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rgbClr val="FFFFFF"/>
              </a:solidFill>
              <a:latin typeface="Calibri" panose="020F0502020204030204"/>
            </a:endParaRPr>
          </a:p>
        </p:txBody>
      </p:sp>
      <p:sp>
        <p:nvSpPr>
          <p:cNvPr id="4" name="Slide Number Placeholder 3">
            <a:extLst>
              <a:ext uri="{FF2B5EF4-FFF2-40B4-BE49-F238E27FC236}">
                <a16:creationId xmlns:a16="http://schemas.microsoft.com/office/drawing/2014/main" id="{F3DFBFE9-F0B6-9910-E438-AB0737043F7A}"/>
              </a:ext>
            </a:extLst>
          </p:cNvPr>
          <p:cNvSpPr>
            <a:spLocks noGrp="1"/>
          </p:cNvSpPr>
          <p:nvPr>
            <p:ph type="sldNum" sz="quarter" idx="5"/>
          </p:nvPr>
        </p:nvSpPr>
        <p:spPr/>
        <p:txBody>
          <a:bodyPr/>
          <a:lstStyle/>
          <a:p>
            <a:fld id="{C850FBE1-FF3F-4504-98F1-EDBB952F52D5}" type="slidenum">
              <a:rPr lang="en-US" smtClean="0"/>
              <a:t>27</a:t>
            </a:fld>
            <a:endParaRPr lang="en-US"/>
          </a:p>
        </p:txBody>
      </p:sp>
    </p:spTree>
    <p:extLst>
      <p:ext uri="{BB962C8B-B14F-4D97-AF65-F5344CB8AC3E}">
        <p14:creationId xmlns:p14="http://schemas.microsoft.com/office/powerpoint/2010/main" val="36361588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8AC1-A663-8BC0-AC3D-F69D11B6E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22A64-05E8-20C2-D938-637553F6DF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EAD38-120E-B39D-2F4F-F616609DEC51}"/>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0D71D85D-F0E1-866B-8E91-66B8E6894AB2}"/>
              </a:ext>
            </a:extLst>
          </p:cNvPr>
          <p:cNvSpPr>
            <a:spLocks noGrp="1"/>
          </p:cNvSpPr>
          <p:nvPr>
            <p:ph type="sldNum" sz="quarter" idx="5"/>
          </p:nvPr>
        </p:nvSpPr>
        <p:spPr/>
        <p:txBody>
          <a:bodyPr/>
          <a:lstStyle/>
          <a:p>
            <a:fld id="{C850FBE1-FF3F-4504-98F1-EDBB952F52D5}" type="slidenum">
              <a:rPr lang="en-US" smtClean="0"/>
              <a:t>28</a:t>
            </a:fld>
            <a:endParaRPr lang="en-US"/>
          </a:p>
        </p:txBody>
      </p:sp>
    </p:spTree>
    <p:extLst>
      <p:ext uri="{BB962C8B-B14F-4D97-AF65-F5344CB8AC3E}">
        <p14:creationId xmlns:p14="http://schemas.microsoft.com/office/powerpoint/2010/main" val="3056013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42DB0-3F42-3101-691B-0158122FE5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BF08EB-2809-26EB-AE34-9D56F4B22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0E4EF-6E71-4C38-452B-8BBF2AE81E2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A1295DC-0BD0-5C73-737D-5E6A4281058F}"/>
              </a:ext>
            </a:extLst>
          </p:cNvPr>
          <p:cNvSpPr>
            <a:spLocks noGrp="1"/>
          </p:cNvSpPr>
          <p:nvPr>
            <p:ph type="sldNum" sz="quarter" idx="5"/>
          </p:nvPr>
        </p:nvSpPr>
        <p:spPr/>
        <p:txBody>
          <a:bodyPr/>
          <a:lstStyle/>
          <a:p>
            <a:fld id="{B69ADACB-21EC-45D2-BD74-C0E903DB6223}" type="slidenum">
              <a:rPr lang="en-US" smtClean="0"/>
              <a:t>29</a:t>
            </a:fld>
            <a:endParaRPr lang="en-US"/>
          </a:p>
        </p:txBody>
      </p:sp>
    </p:spTree>
    <p:extLst>
      <p:ext uri="{BB962C8B-B14F-4D97-AF65-F5344CB8AC3E}">
        <p14:creationId xmlns:p14="http://schemas.microsoft.com/office/powerpoint/2010/main" val="2161310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95380-75CB-7D02-B3F2-7A3AF03EC9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F347D7-CCC3-27D2-5B1D-08F1674010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7389B-3405-317B-2E30-42F1996417B5}"/>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B597C57B-6F81-3DDA-50B5-423FA6229D2E}"/>
              </a:ext>
            </a:extLst>
          </p:cNvPr>
          <p:cNvSpPr>
            <a:spLocks noGrp="1"/>
          </p:cNvSpPr>
          <p:nvPr>
            <p:ph type="sldNum" sz="quarter" idx="5"/>
          </p:nvPr>
        </p:nvSpPr>
        <p:spPr/>
        <p:txBody>
          <a:bodyPr/>
          <a:lstStyle/>
          <a:p>
            <a:fld id="{C850FBE1-FF3F-4504-98F1-EDBB952F52D5}" type="slidenum">
              <a:rPr lang="en-US" smtClean="0"/>
              <a:t>30</a:t>
            </a:fld>
            <a:endParaRPr lang="en-US"/>
          </a:p>
        </p:txBody>
      </p:sp>
    </p:spTree>
    <p:extLst>
      <p:ext uri="{BB962C8B-B14F-4D97-AF65-F5344CB8AC3E}">
        <p14:creationId xmlns:p14="http://schemas.microsoft.com/office/powerpoint/2010/main" val="1789876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E8278-33AB-7FA8-647E-35956E90C3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A608B7-55B4-8C03-9FF3-BA2D035D91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33818C-1260-0EEE-2C38-B48014D136A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24C3CE-492F-B678-2613-E356F4C28F45}"/>
              </a:ext>
            </a:extLst>
          </p:cNvPr>
          <p:cNvSpPr>
            <a:spLocks noGrp="1"/>
          </p:cNvSpPr>
          <p:nvPr>
            <p:ph type="sldNum" sz="quarter" idx="5"/>
          </p:nvPr>
        </p:nvSpPr>
        <p:spPr/>
        <p:txBody>
          <a:bodyPr/>
          <a:lstStyle/>
          <a:p>
            <a:fld id="{B69ADACB-21EC-45D2-BD74-C0E903DB6223}" type="slidenum">
              <a:rPr lang="en-US" smtClean="0"/>
              <a:t>31</a:t>
            </a:fld>
            <a:endParaRPr lang="en-US"/>
          </a:p>
        </p:txBody>
      </p:sp>
    </p:spTree>
    <p:extLst>
      <p:ext uri="{BB962C8B-B14F-4D97-AF65-F5344CB8AC3E}">
        <p14:creationId xmlns:p14="http://schemas.microsoft.com/office/powerpoint/2010/main" val="37085618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a:solidFill>
                <a:srgbClr val="FFFFFF"/>
              </a:solidFill>
              <a:latin typeface="Calibri" panose="020F0502020204030204"/>
            </a:endParaRPr>
          </a:p>
        </p:txBody>
      </p:sp>
      <p:sp>
        <p:nvSpPr>
          <p:cNvPr id="4" name="Slide Number Placeholder 3"/>
          <p:cNvSpPr>
            <a:spLocks noGrp="1"/>
          </p:cNvSpPr>
          <p:nvPr>
            <p:ph type="sldNum" sz="quarter" idx="5"/>
          </p:nvPr>
        </p:nvSpPr>
        <p:spPr/>
        <p:txBody>
          <a:bodyPr/>
          <a:lstStyle/>
          <a:p>
            <a:fld id="{C850FBE1-FF3F-4504-98F1-EDBB952F52D5}" type="slidenum">
              <a:rPr lang="en-US" smtClean="0"/>
              <a:t>3</a:t>
            </a:fld>
            <a:endParaRPr lang="en-US"/>
          </a:p>
        </p:txBody>
      </p:sp>
    </p:spTree>
    <p:extLst>
      <p:ext uri="{BB962C8B-B14F-4D97-AF65-F5344CB8AC3E}">
        <p14:creationId xmlns:p14="http://schemas.microsoft.com/office/powerpoint/2010/main" val="8299026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DA5F3-1AE2-02DC-D471-0BE733925B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814ED8-018B-41F8-0970-EE764D3F6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35E3F3-3D04-5710-A1EE-0F935BDC97E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9A28856-C381-B784-2124-D65F6E98CD3E}"/>
              </a:ext>
            </a:extLst>
          </p:cNvPr>
          <p:cNvSpPr>
            <a:spLocks noGrp="1"/>
          </p:cNvSpPr>
          <p:nvPr>
            <p:ph type="sldNum" sz="quarter" idx="5"/>
          </p:nvPr>
        </p:nvSpPr>
        <p:spPr/>
        <p:txBody>
          <a:bodyPr/>
          <a:lstStyle/>
          <a:p>
            <a:fld id="{B69ADACB-21EC-45D2-BD74-C0E903DB6223}" type="slidenum">
              <a:rPr lang="en-US" smtClean="0"/>
              <a:t>32</a:t>
            </a:fld>
            <a:endParaRPr lang="en-US"/>
          </a:p>
        </p:txBody>
      </p:sp>
    </p:spTree>
    <p:extLst>
      <p:ext uri="{BB962C8B-B14F-4D97-AF65-F5344CB8AC3E}">
        <p14:creationId xmlns:p14="http://schemas.microsoft.com/office/powerpoint/2010/main" val="39136913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7031CB-2A2C-9C0D-D18F-524E0E1FDD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A4AF7-2DFA-2A53-FAB6-DC1FF6EF0D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A72BD-373F-C2C7-B5EE-0C223ACB99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3A19A1-B482-B5E1-8E52-4B7203F513AC}"/>
              </a:ext>
            </a:extLst>
          </p:cNvPr>
          <p:cNvSpPr>
            <a:spLocks noGrp="1"/>
          </p:cNvSpPr>
          <p:nvPr>
            <p:ph type="sldNum" sz="quarter" idx="5"/>
          </p:nvPr>
        </p:nvSpPr>
        <p:spPr/>
        <p:txBody>
          <a:bodyPr/>
          <a:lstStyle/>
          <a:p>
            <a:fld id="{B69ADACB-21EC-45D2-BD74-C0E903DB6223}" type="slidenum">
              <a:rPr lang="en-US" smtClean="0"/>
              <a:t>33</a:t>
            </a:fld>
            <a:endParaRPr lang="en-US"/>
          </a:p>
        </p:txBody>
      </p:sp>
    </p:spTree>
    <p:extLst>
      <p:ext uri="{BB962C8B-B14F-4D97-AF65-F5344CB8AC3E}">
        <p14:creationId xmlns:p14="http://schemas.microsoft.com/office/powerpoint/2010/main" val="10113957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2682D-CB12-2D32-7500-56DB9AE45B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B3CBE3-BDA8-8D16-B172-B4E6B33BEA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203E5-2B77-BF8D-5033-AB9AA8E366A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160BA1-BC66-5C3C-310D-80E6FDB5E7D6}"/>
              </a:ext>
            </a:extLst>
          </p:cNvPr>
          <p:cNvSpPr>
            <a:spLocks noGrp="1"/>
          </p:cNvSpPr>
          <p:nvPr>
            <p:ph type="sldNum" sz="quarter" idx="5"/>
          </p:nvPr>
        </p:nvSpPr>
        <p:spPr/>
        <p:txBody>
          <a:bodyPr/>
          <a:lstStyle/>
          <a:p>
            <a:fld id="{B69ADACB-21EC-45D2-BD74-C0E903DB6223}" type="slidenum">
              <a:rPr lang="en-US" smtClean="0"/>
              <a:t>34</a:t>
            </a:fld>
            <a:endParaRPr lang="en-US"/>
          </a:p>
        </p:txBody>
      </p:sp>
    </p:spTree>
    <p:extLst>
      <p:ext uri="{BB962C8B-B14F-4D97-AF65-F5344CB8AC3E}">
        <p14:creationId xmlns:p14="http://schemas.microsoft.com/office/powerpoint/2010/main" val="3773945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0FBE1-FF3F-4504-98F1-EDBB952F52D5}" type="slidenum">
              <a:rPr lang="en-US" smtClean="0"/>
              <a:t>36</a:t>
            </a:fld>
            <a:endParaRPr lang="en-US"/>
          </a:p>
        </p:txBody>
      </p:sp>
    </p:spTree>
    <p:extLst>
      <p:ext uri="{BB962C8B-B14F-4D97-AF65-F5344CB8AC3E}">
        <p14:creationId xmlns:p14="http://schemas.microsoft.com/office/powerpoint/2010/main" val="39776151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AEFAF-CEBA-DA78-AE9A-363475196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961A5-AACB-4424-4297-80F8549053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492DCC-97C6-953C-6D0F-5F24A09F86F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780EA1B-69F9-A7A5-08E0-98A5A2E14EB3}"/>
              </a:ext>
            </a:extLst>
          </p:cNvPr>
          <p:cNvSpPr>
            <a:spLocks noGrp="1"/>
          </p:cNvSpPr>
          <p:nvPr>
            <p:ph type="sldNum" sz="quarter" idx="5"/>
          </p:nvPr>
        </p:nvSpPr>
        <p:spPr/>
        <p:txBody>
          <a:bodyPr/>
          <a:lstStyle/>
          <a:p>
            <a:fld id="{C850FBE1-FF3F-4504-98F1-EDBB952F52D5}" type="slidenum">
              <a:rPr lang="en-US" smtClean="0"/>
              <a:t>37</a:t>
            </a:fld>
            <a:endParaRPr lang="en-US"/>
          </a:p>
        </p:txBody>
      </p:sp>
    </p:spTree>
    <p:extLst>
      <p:ext uri="{BB962C8B-B14F-4D97-AF65-F5344CB8AC3E}">
        <p14:creationId xmlns:p14="http://schemas.microsoft.com/office/powerpoint/2010/main" val="13196045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302859-6478-7DC4-2CAB-D5D657ADB6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D011DA-545F-C052-4DB1-7CB008C79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46D6CE-44BE-C356-1BA6-F9369BE5356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9BDE2A-3F38-2581-7673-2DFCA7714DD6}"/>
              </a:ext>
            </a:extLst>
          </p:cNvPr>
          <p:cNvSpPr>
            <a:spLocks noGrp="1"/>
          </p:cNvSpPr>
          <p:nvPr>
            <p:ph type="sldNum" sz="quarter" idx="5"/>
          </p:nvPr>
        </p:nvSpPr>
        <p:spPr/>
        <p:txBody>
          <a:bodyPr/>
          <a:lstStyle/>
          <a:p>
            <a:fld id="{C850FBE1-FF3F-4504-98F1-EDBB952F52D5}" type="slidenum">
              <a:rPr lang="en-US" smtClean="0"/>
              <a:t>38</a:t>
            </a:fld>
            <a:endParaRPr lang="en-US"/>
          </a:p>
        </p:txBody>
      </p:sp>
    </p:spTree>
    <p:extLst>
      <p:ext uri="{BB962C8B-B14F-4D97-AF65-F5344CB8AC3E}">
        <p14:creationId xmlns:p14="http://schemas.microsoft.com/office/powerpoint/2010/main" val="1276667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2FBA7E-C3DF-D6AC-2AD8-616FF481CE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698AB-66B9-34F7-72FB-D327FA975B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C61A5D-604C-E7F7-562A-07BB21E303C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BAFA96-250C-09DD-B7C3-069A9C0C3D8D}"/>
              </a:ext>
            </a:extLst>
          </p:cNvPr>
          <p:cNvSpPr>
            <a:spLocks noGrp="1"/>
          </p:cNvSpPr>
          <p:nvPr>
            <p:ph type="sldNum" sz="quarter" idx="5"/>
          </p:nvPr>
        </p:nvSpPr>
        <p:spPr/>
        <p:txBody>
          <a:bodyPr/>
          <a:lstStyle/>
          <a:p>
            <a:fld id="{B69ADACB-21EC-45D2-BD74-C0E903DB6223}" type="slidenum">
              <a:rPr lang="en-US" smtClean="0"/>
              <a:t>41</a:t>
            </a:fld>
            <a:endParaRPr lang="en-US"/>
          </a:p>
        </p:txBody>
      </p:sp>
    </p:spTree>
    <p:extLst>
      <p:ext uri="{BB962C8B-B14F-4D97-AF65-F5344CB8AC3E}">
        <p14:creationId xmlns:p14="http://schemas.microsoft.com/office/powerpoint/2010/main" val="36340160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83B8AF-B88E-F202-7434-1E28BCF04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579AAE-8892-7650-64EF-BCDD684B42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410D3C-D558-C2B2-69DB-69E6EABB7EC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B7197C-D34E-2C57-8D2B-D781E7B6F4AF}"/>
              </a:ext>
            </a:extLst>
          </p:cNvPr>
          <p:cNvSpPr>
            <a:spLocks noGrp="1"/>
          </p:cNvSpPr>
          <p:nvPr>
            <p:ph type="sldNum" sz="quarter" idx="5"/>
          </p:nvPr>
        </p:nvSpPr>
        <p:spPr/>
        <p:txBody>
          <a:bodyPr/>
          <a:lstStyle/>
          <a:p>
            <a:fld id="{B69ADACB-21EC-45D2-BD74-C0E903DB6223}" type="slidenum">
              <a:rPr lang="en-US" smtClean="0"/>
              <a:t>42</a:t>
            </a:fld>
            <a:endParaRPr lang="en-US"/>
          </a:p>
        </p:txBody>
      </p:sp>
    </p:spTree>
    <p:extLst>
      <p:ext uri="{BB962C8B-B14F-4D97-AF65-F5344CB8AC3E}">
        <p14:creationId xmlns:p14="http://schemas.microsoft.com/office/powerpoint/2010/main" val="16369718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A3E6E-57EB-049F-EEA3-39CB9DE9C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00AE2-12E8-2FAC-92C4-2BB9DBA2CC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8ACFCA-1295-F836-0ACA-D2F1942D81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106D6B-AF7A-1FF7-4378-9FF3DFCA108E}"/>
              </a:ext>
            </a:extLst>
          </p:cNvPr>
          <p:cNvSpPr>
            <a:spLocks noGrp="1"/>
          </p:cNvSpPr>
          <p:nvPr>
            <p:ph type="sldNum" sz="quarter" idx="5"/>
          </p:nvPr>
        </p:nvSpPr>
        <p:spPr/>
        <p:txBody>
          <a:bodyPr/>
          <a:lstStyle/>
          <a:p>
            <a:fld id="{B69ADACB-21EC-45D2-BD74-C0E903DB6223}" type="slidenum">
              <a:rPr lang="en-US" smtClean="0"/>
              <a:t>44</a:t>
            </a:fld>
            <a:endParaRPr lang="en-US"/>
          </a:p>
        </p:txBody>
      </p:sp>
    </p:spTree>
    <p:extLst>
      <p:ext uri="{BB962C8B-B14F-4D97-AF65-F5344CB8AC3E}">
        <p14:creationId xmlns:p14="http://schemas.microsoft.com/office/powerpoint/2010/main" val="6095743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F1A2B-63B1-75C9-E577-6111DD91B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1BE036-21CC-9179-5ACB-83390AB46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19589E-6D5E-3B5F-843D-2C9DA4A5DCD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5BB4A9C-427E-F75D-C2AB-9E2B52EE184B}"/>
              </a:ext>
            </a:extLst>
          </p:cNvPr>
          <p:cNvSpPr>
            <a:spLocks noGrp="1"/>
          </p:cNvSpPr>
          <p:nvPr>
            <p:ph type="sldNum" sz="quarter" idx="5"/>
          </p:nvPr>
        </p:nvSpPr>
        <p:spPr/>
        <p:txBody>
          <a:bodyPr/>
          <a:lstStyle/>
          <a:p>
            <a:fld id="{B69ADACB-21EC-45D2-BD74-C0E903DB6223}" type="slidenum">
              <a:rPr lang="en-US" smtClean="0"/>
              <a:t>45</a:t>
            </a:fld>
            <a:endParaRPr lang="en-US"/>
          </a:p>
        </p:txBody>
      </p:sp>
    </p:spTree>
    <p:extLst>
      <p:ext uri="{BB962C8B-B14F-4D97-AF65-F5344CB8AC3E}">
        <p14:creationId xmlns:p14="http://schemas.microsoft.com/office/powerpoint/2010/main" val="4211211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850FBE1-FF3F-4504-98F1-EDBB952F52D5}" type="slidenum">
              <a:rPr lang="en-US" smtClean="0"/>
              <a:t>4</a:t>
            </a:fld>
            <a:endParaRPr lang="en-US"/>
          </a:p>
        </p:txBody>
      </p:sp>
    </p:spTree>
    <p:extLst>
      <p:ext uri="{BB962C8B-B14F-4D97-AF65-F5344CB8AC3E}">
        <p14:creationId xmlns:p14="http://schemas.microsoft.com/office/powerpoint/2010/main" val="11142920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E5FAD-F5C7-947D-FE71-9F88CEC032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FCB07-81AA-0A14-34DF-CFD65B846D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B5BA7-0988-C643-4C87-C2BE241151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5FD61B-DB20-C25C-DB73-CA8B6F49949B}"/>
              </a:ext>
            </a:extLst>
          </p:cNvPr>
          <p:cNvSpPr>
            <a:spLocks noGrp="1"/>
          </p:cNvSpPr>
          <p:nvPr>
            <p:ph type="sldNum" sz="quarter" idx="5"/>
          </p:nvPr>
        </p:nvSpPr>
        <p:spPr/>
        <p:txBody>
          <a:bodyPr/>
          <a:lstStyle/>
          <a:p>
            <a:fld id="{B69ADACB-21EC-45D2-BD74-C0E903DB6223}" type="slidenum">
              <a:rPr lang="en-US" smtClean="0"/>
              <a:t>46</a:t>
            </a:fld>
            <a:endParaRPr lang="en-US"/>
          </a:p>
        </p:txBody>
      </p:sp>
    </p:spTree>
    <p:extLst>
      <p:ext uri="{BB962C8B-B14F-4D97-AF65-F5344CB8AC3E}">
        <p14:creationId xmlns:p14="http://schemas.microsoft.com/office/powerpoint/2010/main" val="32581881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DBE7C-0CB0-C6D9-80FC-81BF60C59B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75BD1-4625-6EA9-57E5-9A8F93E963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20368A-5AC6-7BA1-3FDC-88D8959D8D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F8A2AA0-4F9D-900C-8760-36081E16ADF4}"/>
              </a:ext>
            </a:extLst>
          </p:cNvPr>
          <p:cNvSpPr>
            <a:spLocks noGrp="1"/>
          </p:cNvSpPr>
          <p:nvPr>
            <p:ph type="sldNum" sz="quarter" idx="5"/>
          </p:nvPr>
        </p:nvSpPr>
        <p:spPr/>
        <p:txBody>
          <a:bodyPr/>
          <a:lstStyle/>
          <a:p>
            <a:fld id="{C850FBE1-FF3F-4504-98F1-EDBB952F52D5}" type="slidenum">
              <a:rPr lang="en-US" smtClean="0"/>
              <a:t>47</a:t>
            </a:fld>
            <a:endParaRPr lang="en-US"/>
          </a:p>
        </p:txBody>
      </p:sp>
    </p:spTree>
    <p:extLst>
      <p:ext uri="{BB962C8B-B14F-4D97-AF65-F5344CB8AC3E}">
        <p14:creationId xmlns:p14="http://schemas.microsoft.com/office/powerpoint/2010/main" val="3790797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8B1AB-E924-0A58-14E0-7AB9B8D759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99F69-E099-F6CB-E252-BD34C9B29D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186A15-94C7-4347-A160-A2A2A76604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3F4FFC6-F62A-78FD-94CC-FDE51B7A33E0}"/>
              </a:ext>
            </a:extLst>
          </p:cNvPr>
          <p:cNvSpPr>
            <a:spLocks noGrp="1"/>
          </p:cNvSpPr>
          <p:nvPr>
            <p:ph type="sldNum" sz="quarter" idx="5"/>
          </p:nvPr>
        </p:nvSpPr>
        <p:spPr/>
        <p:txBody>
          <a:bodyPr/>
          <a:lstStyle/>
          <a:p>
            <a:fld id="{C850FBE1-FF3F-4504-98F1-EDBB952F52D5}" type="slidenum">
              <a:rPr lang="en-US" smtClean="0"/>
              <a:t>5</a:t>
            </a:fld>
            <a:endParaRPr lang="en-US"/>
          </a:p>
        </p:txBody>
      </p:sp>
    </p:spTree>
    <p:extLst>
      <p:ext uri="{BB962C8B-B14F-4D97-AF65-F5344CB8AC3E}">
        <p14:creationId xmlns:p14="http://schemas.microsoft.com/office/powerpoint/2010/main" val="317904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E0687-D90C-B327-9B2D-42CB911B98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05566-B05E-C166-EB67-4B44308775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25FE64-61F6-4DFE-1AC4-2785C8D8575B}"/>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2FAC7932-F28D-F273-1099-CB36D1A20459}"/>
              </a:ext>
            </a:extLst>
          </p:cNvPr>
          <p:cNvSpPr>
            <a:spLocks noGrp="1"/>
          </p:cNvSpPr>
          <p:nvPr>
            <p:ph type="sldNum" sz="quarter" idx="5"/>
          </p:nvPr>
        </p:nvSpPr>
        <p:spPr/>
        <p:txBody>
          <a:bodyPr/>
          <a:lstStyle/>
          <a:p>
            <a:fld id="{C850FBE1-FF3F-4504-98F1-EDBB952F52D5}" type="slidenum">
              <a:rPr lang="en-US" smtClean="0"/>
              <a:t>6</a:t>
            </a:fld>
            <a:endParaRPr lang="en-US"/>
          </a:p>
        </p:txBody>
      </p:sp>
    </p:spTree>
    <p:extLst>
      <p:ext uri="{BB962C8B-B14F-4D97-AF65-F5344CB8AC3E}">
        <p14:creationId xmlns:p14="http://schemas.microsoft.com/office/powerpoint/2010/main" val="1956007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BB45CE-6AC9-D4E3-F607-C31146AC6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93F9E4-3DF4-7F76-5883-9483F384F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57AE0-C8C2-B249-FF2C-1E8F368CC31C}"/>
              </a:ext>
            </a:extLst>
          </p:cNvPr>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6E0D32F0-62DC-922C-59B2-F7057BC70A03}"/>
              </a:ext>
            </a:extLst>
          </p:cNvPr>
          <p:cNvSpPr>
            <a:spLocks noGrp="1"/>
          </p:cNvSpPr>
          <p:nvPr>
            <p:ph type="sldNum" sz="quarter" idx="5"/>
          </p:nvPr>
        </p:nvSpPr>
        <p:spPr/>
        <p:txBody>
          <a:bodyPr/>
          <a:lstStyle/>
          <a:p>
            <a:fld id="{C850FBE1-FF3F-4504-98F1-EDBB952F52D5}" type="slidenum">
              <a:rPr lang="en-US" smtClean="0"/>
              <a:t>9</a:t>
            </a:fld>
            <a:endParaRPr lang="en-US"/>
          </a:p>
        </p:txBody>
      </p:sp>
    </p:spTree>
    <p:extLst>
      <p:ext uri="{BB962C8B-B14F-4D97-AF65-F5344CB8AC3E}">
        <p14:creationId xmlns:p14="http://schemas.microsoft.com/office/powerpoint/2010/main" val="3377070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C850FBE1-FF3F-4504-98F1-EDBB952F52D5}" type="slidenum">
              <a:rPr lang="en-US" smtClean="0"/>
              <a:t>10</a:t>
            </a:fld>
            <a:endParaRPr lang="en-US"/>
          </a:p>
        </p:txBody>
      </p:sp>
    </p:spTree>
    <p:extLst>
      <p:ext uri="{BB962C8B-B14F-4D97-AF65-F5344CB8AC3E}">
        <p14:creationId xmlns:p14="http://schemas.microsoft.com/office/powerpoint/2010/main" val="128379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17C4D-E043-2D0C-888C-56EDB4CABB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DFDBAA-BA1A-2D5A-0BD0-40B6BEDC0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98B4CD-E821-F221-A2D5-EA6728B8FB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3C711A34-9A05-0F77-2F0A-8310059282BE}"/>
              </a:ext>
            </a:extLst>
          </p:cNvPr>
          <p:cNvSpPr>
            <a:spLocks noGrp="1"/>
          </p:cNvSpPr>
          <p:nvPr>
            <p:ph type="sldNum" sz="quarter" idx="5"/>
          </p:nvPr>
        </p:nvSpPr>
        <p:spPr/>
        <p:txBody>
          <a:bodyPr/>
          <a:lstStyle/>
          <a:p>
            <a:fld id="{C850FBE1-FF3F-4504-98F1-EDBB952F52D5}" type="slidenum">
              <a:rPr lang="en-US" smtClean="0"/>
              <a:t>11</a:t>
            </a:fld>
            <a:endParaRPr lang="en-US"/>
          </a:p>
        </p:txBody>
      </p:sp>
    </p:spTree>
    <p:extLst>
      <p:ext uri="{BB962C8B-B14F-4D97-AF65-F5344CB8AC3E}">
        <p14:creationId xmlns:p14="http://schemas.microsoft.com/office/powerpoint/2010/main" val="37406314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70569" y="2467707"/>
            <a:ext cx="7618971" cy="1073962"/>
          </a:xfrm>
        </p:spPr>
        <p:txBody>
          <a:bodyPr anchor="b">
            <a:noAutofit/>
          </a:bodyPr>
          <a:lstStyle>
            <a:lvl1pPr algn="ctr">
              <a:defRPr sz="3600" b="1" cap="none">
                <a:effectLst/>
                <a:latin typeface="Open Sans" charset="0"/>
                <a:ea typeface="Open Sans" charset="0"/>
                <a:cs typeface="Open Sans" charset="0"/>
              </a:defRPr>
            </a:lvl1pPr>
          </a:lstStyle>
          <a:p>
            <a:r>
              <a:rPr lang="en-US"/>
              <a:t>Click to Edit Master Title style</a:t>
            </a:r>
          </a:p>
        </p:txBody>
      </p:sp>
      <p:sp>
        <p:nvSpPr>
          <p:cNvPr id="3" name="Subtitle 2"/>
          <p:cNvSpPr>
            <a:spLocks noGrp="1"/>
          </p:cNvSpPr>
          <p:nvPr>
            <p:ph type="subTitle" idx="1" hasCustomPrompt="1"/>
          </p:nvPr>
        </p:nvSpPr>
        <p:spPr>
          <a:xfrm>
            <a:off x="2470569" y="3635457"/>
            <a:ext cx="7618971" cy="391421"/>
          </a:xfrm>
        </p:spPr>
        <p:txBody>
          <a:bodyPr anchor="t">
            <a:normAutofit/>
          </a:bodyPr>
          <a:lstStyle>
            <a:lvl1pPr marL="0" indent="0" algn="ctr">
              <a:buNone/>
              <a:defRPr sz="1800" cap="none">
                <a:solidFill>
                  <a:schemeClr val="tx1"/>
                </a:solidFill>
                <a:latin typeface="Open Sans" charset="0"/>
                <a:ea typeface="Open Sans" charset="0"/>
                <a:cs typeface="Open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9003082" y="5870577"/>
            <a:ext cx="1616231" cy="377825"/>
          </a:xfrm>
        </p:spPr>
        <p:txBody>
          <a:bodyPr/>
          <a:lstStyle/>
          <a:p>
            <a:fld id="{9E62B5C8-814E-4BCA-9DC5-716E790BC0C6}" type="datetime1">
              <a:rPr lang="en-US" smtClean="0"/>
              <a:t>4/23/2026</a:t>
            </a:fld>
            <a:endParaRPr lang="en-US"/>
          </a:p>
        </p:txBody>
      </p:sp>
      <p:sp>
        <p:nvSpPr>
          <p:cNvPr id="5" name="Footer Placeholder 4"/>
          <p:cNvSpPr>
            <a:spLocks noGrp="1"/>
          </p:cNvSpPr>
          <p:nvPr>
            <p:ph type="ftr" sz="quarter" idx="11"/>
          </p:nvPr>
        </p:nvSpPr>
        <p:spPr>
          <a:xfrm>
            <a:off x="3658632" y="5870577"/>
            <a:ext cx="5242849" cy="377825"/>
          </a:xfrm>
        </p:spPr>
        <p:txBody>
          <a:bodyPr/>
          <a:lstStyle/>
          <a:p>
            <a:endParaRPr lang="en-US"/>
          </a:p>
        </p:txBody>
      </p:sp>
      <p:sp>
        <p:nvSpPr>
          <p:cNvPr id="6" name="Slide Number Placeholder 5"/>
          <p:cNvSpPr>
            <a:spLocks noGrp="1"/>
          </p:cNvSpPr>
          <p:nvPr>
            <p:ph type="sldNum" sz="quarter" idx="12"/>
          </p:nvPr>
        </p:nvSpPr>
        <p:spPr>
          <a:xfrm>
            <a:off x="10720913" y="5870577"/>
            <a:ext cx="556688" cy="377825"/>
          </a:xfrm>
        </p:spPr>
        <p:txBody>
          <a:bodyPr/>
          <a:lstStyle/>
          <a:p>
            <a:fld id="{17DD336F-4D98-054F-B475-E0C8EAAB90EF}" type="slidenum">
              <a:rPr lang="en-US" smtClean="0"/>
              <a:t>‹#›</a:t>
            </a:fld>
            <a:endParaRPr lang="en-US"/>
          </a:p>
        </p:txBody>
      </p:sp>
      <p:pic>
        <p:nvPicPr>
          <p:cNvPr id="9" name="Picture 8">
            <a:extLst>
              <a:ext uri="{FF2B5EF4-FFF2-40B4-BE49-F238E27FC236}">
                <a16:creationId xmlns:a16="http://schemas.microsoft.com/office/drawing/2014/main" id="{61BA2279-F717-B649-AD60-8484B3B2957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741" y="612035"/>
            <a:ext cx="4087223" cy="622549"/>
          </a:xfrm>
          <a:prstGeom prst="rect">
            <a:avLst/>
          </a:prstGeom>
        </p:spPr>
      </p:pic>
    </p:spTree>
    <p:extLst>
      <p:ext uri="{BB962C8B-B14F-4D97-AF65-F5344CB8AC3E}">
        <p14:creationId xmlns:p14="http://schemas.microsoft.com/office/powerpoint/2010/main" val="281437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nal 4">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EB8"/>
                </a:solidFill>
              </a:defRPr>
            </a:lvl1pPr>
          </a:lstStyle>
          <a:p>
            <a:r>
              <a:rPr lang="en-US"/>
              <a:t>Click to edit Master title style</a:t>
            </a:r>
          </a:p>
        </p:txBody>
      </p:sp>
      <p:sp>
        <p:nvSpPr>
          <p:cNvPr id="10" name="Date Placeholder 2"/>
          <p:cNvSpPr>
            <a:spLocks noGrp="1"/>
          </p:cNvSpPr>
          <p:nvPr>
            <p:ph type="dt" sz="half" idx="10"/>
          </p:nvPr>
        </p:nvSpPr>
        <p:spPr>
          <a:xfrm>
            <a:off x="8698283" y="5870577"/>
            <a:ext cx="1616231" cy="377825"/>
          </a:xfrm>
        </p:spPr>
        <p:txBody>
          <a:bodyPr/>
          <a:lstStyle>
            <a:lvl1pPr>
              <a:defRPr>
                <a:solidFill>
                  <a:srgbClr val="005EB8"/>
                </a:solidFill>
              </a:defRPr>
            </a:lvl1pPr>
          </a:lstStyle>
          <a:p>
            <a:fld id="{722EDDEE-8F98-4FA7-9755-D1E9C95984E3}" type="datetime1">
              <a:rPr lang="en-US" smtClean="0"/>
              <a:t>4/23/2026</a:t>
            </a:fld>
            <a:endParaRPr lang="en-US"/>
          </a:p>
        </p:txBody>
      </p:sp>
      <p:sp>
        <p:nvSpPr>
          <p:cNvPr id="11" name="Slide Number Placeholder 4"/>
          <p:cNvSpPr>
            <a:spLocks noGrp="1"/>
          </p:cNvSpPr>
          <p:nvPr>
            <p:ph type="sldNum" sz="quarter" idx="12"/>
          </p:nvPr>
        </p:nvSpPr>
        <p:spPr>
          <a:xfrm>
            <a:off x="10416113" y="5870577"/>
            <a:ext cx="556688" cy="377825"/>
          </a:xfrm>
        </p:spPr>
        <p:txBody>
          <a:bodyPr/>
          <a:lstStyle>
            <a:lvl1pPr>
              <a:defRPr>
                <a:solidFill>
                  <a:srgbClr val="005EB8"/>
                </a:solidFill>
              </a:defRPr>
            </a:lvl1pPr>
          </a:lstStyle>
          <a:p>
            <a:fld id="{17DD336F-4D98-054F-B475-E0C8EAAB90EF}" type="slidenum">
              <a:rPr lang="en-US" smtClean="0"/>
              <a:pPr/>
              <a:t>‹#›</a:t>
            </a:fld>
            <a:endParaRPr lang="en-US"/>
          </a:p>
        </p:txBody>
      </p:sp>
      <p:sp>
        <p:nvSpPr>
          <p:cNvPr id="12" name="Footer Placeholder 3"/>
          <p:cNvSpPr>
            <a:spLocks noGrp="1"/>
          </p:cNvSpPr>
          <p:nvPr>
            <p:ph type="ftr" sz="quarter" idx="11"/>
          </p:nvPr>
        </p:nvSpPr>
        <p:spPr>
          <a:xfrm>
            <a:off x="609601" y="5870577"/>
            <a:ext cx="7987081" cy="377825"/>
          </a:xfrm>
        </p:spPr>
        <p:txBody>
          <a:bodyPr/>
          <a:lstStyle>
            <a:lvl1pPr>
              <a:defRPr>
                <a:solidFill>
                  <a:srgbClr val="005EB8"/>
                </a:solidFill>
              </a:defRPr>
            </a:lvl1pPr>
          </a:lstStyle>
          <a:p>
            <a:endParaRPr lang="en-US"/>
          </a:p>
        </p:txBody>
      </p:sp>
      <p:sp>
        <p:nvSpPr>
          <p:cNvPr id="7" name="Text Placeholder 2">
            <a:extLst>
              <a:ext uri="{FF2B5EF4-FFF2-40B4-BE49-F238E27FC236}">
                <a16:creationId xmlns:a16="http://schemas.microsoft.com/office/drawing/2014/main" id="{2ABEC199-CA10-7349-BBBD-D0DB07A338AD}"/>
              </a:ext>
            </a:extLst>
          </p:cNvPr>
          <p:cNvSpPr>
            <a:spLocks noGrp="1"/>
          </p:cNvSpPr>
          <p:nvPr>
            <p:ph idx="1"/>
          </p:nvPr>
        </p:nvSpPr>
        <p:spPr>
          <a:xfrm>
            <a:off x="609600" y="2143656"/>
            <a:ext cx="4652211" cy="3649133"/>
          </a:xfrm>
          <a:prstGeom prst="rect">
            <a:avLst/>
          </a:prstGeom>
        </p:spPr>
        <p:txBody>
          <a:bodyPr vert="horz" lIns="91440" tIns="45720" rIns="91440" bIns="45720" rtlCol="0" anchor="ctr">
            <a:normAutofit/>
          </a:bodyPr>
          <a:lstStyle>
            <a:lvl1pPr marL="285750" indent="-285750">
              <a:buClr>
                <a:srgbClr val="005EB8"/>
              </a:buClr>
              <a:buFont typeface="Arial" panose="020B0604020202020204" pitchFamily="34" charset="0"/>
              <a:buChar char="•"/>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0530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nal 5">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602C66-5B12-1248-BAB8-CD44103D240E}"/>
              </a:ext>
            </a:extLst>
          </p:cNvPr>
          <p:cNvSpPr/>
          <p:nvPr userDrawn="1"/>
        </p:nvSpPr>
        <p:spPr>
          <a:xfrm>
            <a:off x="0" y="1"/>
            <a:ext cx="12192000" cy="1116957"/>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F058ADB9-ECD6-F943-B8FD-F9271FA9543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37040" y="438414"/>
            <a:ext cx="2246961" cy="342248"/>
          </a:xfrm>
          <a:prstGeom prst="rect">
            <a:avLst/>
          </a:prstGeom>
        </p:spPr>
      </p:pic>
      <p:sp>
        <p:nvSpPr>
          <p:cNvPr id="3" name="Date Placeholder 2"/>
          <p:cNvSpPr>
            <a:spLocks noGrp="1"/>
          </p:cNvSpPr>
          <p:nvPr>
            <p:ph type="dt" sz="half" idx="10"/>
          </p:nvPr>
        </p:nvSpPr>
        <p:spPr/>
        <p:txBody>
          <a:bodyPr/>
          <a:lstStyle>
            <a:lvl1pPr>
              <a:defRPr>
                <a:solidFill>
                  <a:srgbClr val="005EB8"/>
                </a:solidFill>
              </a:defRPr>
            </a:lvl1pPr>
          </a:lstStyle>
          <a:p>
            <a:fld id="{355DD02C-14D5-4A66-A563-F123037F2366}" type="datetime1">
              <a:rPr lang="en-US" smtClean="0"/>
              <a:t>4/23/2026</a:t>
            </a:fld>
            <a:endParaRPr lang="en-US"/>
          </a:p>
        </p:txBody>
      </p:sp>
      <p:sp>
        <p:nvSpPr>
          <p:cNvPr id="5" name="Slide Number Placeholder 4"/>
          <p:cNvSpPr>
            <a:spLocks noGrp="1"/>
          </p:cNvSpPr>
          <p:nvPr>
            <p:ph type="sldNum" sz="quarter" idx="12"/>
          </p:nvPr>
        </p:nvSpPr>
        <p:spPr/>
        <p:txBody>
          <a:bodyPr/>
          <a:lstStyle>
            <a:lvl1pPr>
              <a:defRPr>
                <a:solidFill>
                  <a:srgbClr val="005EB8"/>
                </a:solidFill>
              </a:defRPr>
            </a:lvl1pPr>
          </a:lstStyle>
          <a:p>
            <a:fld id="{17DD336F-4D98-054F-B475-E0C8EAAB90EF}" type="slidenum">
              <a:rPr lang="en-US" smtClean="0"/>
              <a:pPr/>
              <a:t>‹#›</a:t>
            </a:fld>
            <a:endParaRPr lang="en-US"/>
          </a:p>
        </p:txBody>
      </p:sp>
      <p:sp>
        <p:nvSpPr>
          <p:cNvPr id="4" name="Footer Placeholder 3"/>
          <p:cNvSpPr>
            <a:spLocks noGrp="1"/>
          </p:cNvSpPr>
          <p:nvPr>
            <p:ph type="ftr" sz="quarter" idx="11"/>
          </p:nvPr>
        </p:nvSpPr>
        <p:spPr/>
        <p:txBody>
          <a:bodyPr/>
          <a:lstStyle>
            <a:lvl1pPr>
              <a:defRPr>
                <a:solidFill>
                  <a:srgbClr val="005EB8"/>
                </a:solidFill>
              </a:defRPr>
            </a:lvl1pPr>
          </a:lstStyle>
          <a:p>
            <a:endParaRPr lang="en-US"/>
          </a:p>
        </p:txBody>
      </p:sp>
      <p:sp>
        <p:nvSpPr>
          <p:cNvPr id="2" name="Title 1"/>
          <p:cNvSpPr>
            <a:spLocks noGrp="1"/>
          </p:cNvSpPr>
          <p:nvPr>
            <p:ph type="title"/>
          </p:nvPr>
        </p:nvSpPr>
        <p:spPr>
          <a:xfrm>
            <a:off x="367323" y="231815"/>
            <a:ext cx="10949355" cy="771957"/>
          </a:xfrm>
        </p:spPr>
        <p:txBody>
          <a:bodyPr/>
          <a:lstStyle>
            <a:lvl1pPr>
              <a:defRPr>
                <a:solidFill>
                  <a:schemeClr val="bg1"/>
                </a:solidFill>
              </a:defRPr>
            </a:lvl1pPr>
          </a:lstStyle>
          <a:p>
            <a:r>
              <a:rPr lang="en-US"/>
              <a:t>Click to edit Master title style</a:t>
            </a:r>
          </a:p>
        </p:txBody>
      </p:sp>
      <p:sp>
        <p:nvSpPr>
          <p:cNvPr id="15" name="Text Placeholder 2"/>
          <p:cNvSpPr>
            <a:spLocks noGrp="1"/>
          </p:cNvSpPr>
          <p:nvPr>
            <p:ph type="body" idx="1"/>
          </p:nvPr>
        </p:nvSpPr>
        <p:spPr>
          <a:xfrm>
            <a:off x="1159891" y="2489200"/>
            <a:ext cx="4844669" cy="759290"/>
          </a:xfrm>
        </p:spPr>
        <p:txBody>
          <a:bodyPr anchor="b">
            <a:noAutofit/>
          </a:bodyPr>
          <a:lstStyle>
            <a:lvl1pPr marL="0" indent="0">
              <a:buNone/>
              <a:defRPr sz="2400" b="1">
                <a:solidFill>
                  <a:srgbClr val="005E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3"/>
          <p:cNvSpPr>
            <a:spLocks noGrp="1"/>
          </p:cNvSpPr>
          <p:nvPr>
            <p:ph sz="half" idx="2"/>
          </p:nvPr>
        </p:nvSpPr>
        <p:spPr>
          <a:xfrm>
            <a:off x="1155253" y="3248491"/>
            <a:ext cx="4849307" cy="2771311"/>
          </a:xfrm>
        </p:spPr>
        <p:txBody>
          <a:bodyPr>
            <a:normAutofit/>
          </a:bodyPr>
          <a:lstStyle>
            <a:lvl1pPr>
              <a:defRPr>
                <a:solidFill>
                  <a:srgbClr val="005EB8"/>
                </a:solidFill>
              </a:defRPr>
            </a:lvl1pPr>
            <a:lvl2pPr>
              <a:defRPr>
                <a:solidFill>
                  <a:srgbClr val="005EB8"/>
                </a:solidFill>
              </a:defRPr>
            </a:lvl2pPr>
            <a:lvl3pPr>
              <a:defRPr>
                <a:solidFill>
                  <a:srgbClr val="005EB8"/>
                </a:solidFill>
              </a:defRPr>
            </a:lvl3pPr>
            <a:lvl4pPr>
              <a:defRPr>
                <a:solidFill>
                  <a:srgbClr val="005EB8"/>
                </a:solidFill>
              </a:defRPr>
            </a:lvl4pPr>
            <a:lvl5pPr>
              <a:defRPr>
                <a:solidFill>
                  <a:srgbClr val="005EB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4"/>
          <p:cNvSpPr>
            <a:spLocks noGrp="1"/>
          </p:cNvSpPr>
          <p:nvPr>
            <p:ph type="body" sz="quarter" idx="3"/>
          </p:nvPr>
        </p:nvSpPr>
        <p:spPr>
          <a:xfrm>
            <a:off x="6187442" y="2489201"/>
            <a:ext cx="4849305" cy="756635"/>
          </a:xfrm>
        </p:spPr>
        <p:txBody>
          <a:bodyPr anchor="b">
            <a:noAutofit/>
          </a:bodyPr>
          <a:lstStyle>
            <a:lvl1pPr marL="0" indent="0">
              <a:buNone/>
              <a:defRPr sz="2400" b="1">
                <a:solidFill>
                  <a:srgbClr val="005EB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p:cNvSpPr>
            <a:spLocks noGrp="1"/>
          </p:cNvSpPr>
          <p:nvPr>
            <p:ph sz="quarter" idx="4"/>
          </p:nvPr>
        </p:nvSpPr>
        <p:spPr>
          <a:xfrm>
            <a:off x="6187441" y="3245836"/>
            <a:ext cx="4849307" cy="2773967"/>
          </a:xfrm>
        </p:spPr>
        <p:txBody>
          <a:bodyPr>
            <a:normAutofit/>
          </a:bodyPr>
          <a:lstStyle>
            <a:lvl1pPr>
              <a:defRPr>
                <a:solidFill>
                  <a:srgbClr val="005EB8"/>
                </a:solidFill>
              </a:defRPr>
            </a:lvl1pPr>
            <a:lvl2pPr>
              <a:defRPr>
                <a:solidFill>
                  <a:srgbClr val="005EB8"/>
                </a:solidFill>
              </a:defRPr>
            </a:lvl2pPr>
            <a:lvl3pPr>
              <a:defRPr>
                <a:solidFill>
                  <a:srgbClr val="005EB8"/>
                </a:solidFill>
              </a:defRPr>
            </a:lvl3pPr>
            <a:lvl4pPr>
              <a:defRPr>
                <a:solidFill>
                  <a:srgbClr val="005EB8"/>
                </a:solidFill>
              </a:defRPr>
            </a:lvl4pPr>
            <a:lvl5pPr>
              <a:defRPr>
                <a:solidFill>
                  <a:srgbClr val="005EB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082657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Internal 2">
    <p:spTree>
      <p:nvGrpSpPr>
        <p:cNvPr id="1" name=""/>
        <p:cNvGrpSpPr/>
        <p:nvPr/>
      </p:nvGrpSpPr>
      <p:grpSpPr>
        <a:xfrm>
          <a:off x="0" y="0"/>
          <a:ext cx="0" cy="0"/>
          <a:chOff x="0" y="0"/>
          <a:chExt cx="0" cy="0"/>
        </a:xfrm>
      </p:grpSpPr>
      <p:sp>
        <p:nvSpPr>
          <p:cNvPr id="7" name="Rectangle 6"/>
          <p:cNvSpPr/>
          <p:nvPr userDrawn="1"/>
        </p:nvSpPr>
        <p:spPr>
          <a:xfrm>
            <a:off x="0" y="0"/>
            <a:ext cx="5423877"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67324" y="375750"/>
            <a:ext cx="4689229" cy="1456267"/>
          </a:xfrm>
        </p:spPr>
        <p:txBody>
          <a:bodyPr/>
          <a:lstStyle>
            <a:lvl1pPr>
              <a:defRPr b="0" i="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9BBF336F-7BB0-C74B-984A-716525C2B236}"/>
              </a:ext>
            </a:extLst>
          </p:cNvPr>
          <p:cNvSpPr>
            <a:spLocks noGrp="1"/>
          </p:cNvSpPr>
          <p:nvPr>
            <p:ph idx="1"/>
          </p:nvPr>
        </p:nvSpPr>
        <p:spPr>
          <a:xfrm>
            <a:off x="6185836" y="375750"/>
            <a:ext cx="5135037" cy="5717043"/>
          </a:xfrm>
          <a:prstGeom prst="rect">
            <a:avLst/>
          </a:prstGeom>
        </p:spPr>
        <p:txBody>
          <a:bodyPr vert="horz" lIns="91440" tIns="45720" rIns="91440" bIns="45720" rtlCol="0" anchor="ctr">
            <a:normAutofit/>
          </a:bodyPr>
          <a:lstStyle>
            <a:lvl1pPr>
              <a:buClr>
                <a:schemeClr val="bg1"/>
              </a:buClr>
              <a:defRPr b="0" i="0">
                <a:solidFill>
                  <a:schemeClr val="accent1"/>
                </a:solidFill>
                <a:latin typeface="+mn-lt"/>
              </a:defRPr>
            </a:lvl1pPr>
            <a:lvl2pPr>
              <a:buClr>
                <a:schemeClr val="accent1"/>
              </a:buClr>
              <a:defRPr b="0" i="0">
                <a:solidFill>
                  <a:schemeClr val="accent1"/>
                </a:solidFill>
                <a:latin typeface="+mn-lt"/>
              </a:defRPr>
            </a:lvl2pPr>
            <a:lvl3pPr>
              <a:buClr>
                <a:schemeClr val="accent1"/>
              </a:buClr>
              <a:defRPr b="0" i="0">
                <a:solidFill>
                  <a:schemeClr val="accent1"/>
                </a:solidFill>
                <a:latin typeface="+mn-lt"/>
              </a:defRPr>
            </a:lvl3pPr>
            <a:lvl4pPr>
              <a:buClr>
                <a:schemeClr val="accent1"/>
              </a:buClr>
              <a:defRPr b="0" i="0">
                <a:solidFill>
                  <a:schemeClr val="accent1"/>
                </a:solidFill>
                <a:latin typeface="+mn-lt"/>
              </a:defRPr>
            </a:lvl4pPr>
            <a:lvl5pPr>
              <a:buClr>
                <a:schemeClr val="accent1"/>
              </a:buClr>
              <a:defRPr b="0" i="0">
                <a:solidFill>
                  <a:schemeClr val="accent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0CF7D816-BC5B-D242-AA04-042042AA9BE2}"/>
              </a:ext>
            </a:extLst>
          </p:cNvPr>
          <p:cNvSpPr>
            <a:spLocks noGrp="1"/>
          </p:cNvSpPr>
          <p:nvPr>
            <p:ph type="body" sz="quarter" idx="10"/>
          </p:nvPr>
        </p:nvSpPr>
        <p:spPr>
          <a:xfrm>
            <a:off x="368301" y="2983832"/>
            <a:ext cx="4688417" cy="3137568"/>
          </a:xfrm>
        </p:spPr>
        <p:txBody>
          <a:bodyPr>
            <a:normAutofit/>
          </a:bodyPr>
          <a:lstStyle>
            <a:lvl1pPr marL="0" indent="0">
              <a:buNone/>
              <a:defRPr sz="1800">
                <a:solidFill>
                  <a:schemeClr val="bg1"/>
                </a:solidFill>
                <a:latin typeface="+mn-lt"/>
              </a:defRPr>
            </a:lvl1pPr>
            <a:lvl2pPr marL="403225" indent="-173038">
              <a:buClr>
                <a:schemeClr val="bg1"/>
              </a:buClr>
              <a:tabLst/>
              <a:defRPr sz="1800">
                <a:solidFill>
                  <a:schemeClr val="bg1"/>
                </a:solidFill>
                <a:latin typeface="+mn-lt"/>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p:txBody>
      </p:sp>
      <p:sp>
        <p:nvSpPr>
          <p:cNvPr id="19" name="Date Placeholder 18">
            <a:extLst>
              <a:ext uri="{FF2B5EF4-FFF2-40B4-BE49-F238E27FC236}">
                <a16:creationId xmlns:a16="http://schemas.microsoft.com/office/drawing/2014/main" id="{C4201B89-90D4-C941-887A-34E37E9262D4}"/>
              </a:ext>
            </a:extLst>
          </p:cNvPr>
          <p:cNvSpPr>
            <a:spLocks noGrp="1"/>
          </p:cNvSpPr>
          <p:nvPr>
            <p:ph type="dt" sz="half" idx="11"/>
          </p:nvPr>
        </p:nvSpPr>
        <p:spPr/>
        <p:txBody>
          <a:bodyPr/>
          <a:lstStyle/>
          <a:p>
            <a:fld id="{B8ECBEEC-299B-4F4C-B4F9-3CD96F67D291}" type="datetime1">
              <a:rPr lang="en-US" smtClean="0"/>
              <a:t>4/23/2026</a:t>
            </a:fld>
            <a:endParaRPr lang="en-US"/>
          </a:p>
        </p:txBody>
      </p:sp>
      <p:sp>
        <p:nvSpPr>
          <p:cNvPr id="20" name="Footer Placeholder 19">
            <a:extLst>
              <a:ext uri="{FF2B5EF4-FFF2-40B4-BE49-F238E27FC236}">
                <a16:creationId xmlns:a16="http://schemas.microsoft.com/office/drawing/2014/main" id="{EFF8C3C1-CB0E-504A-A292-20F3E417DCD8}"/>
              </a:ext>
            </a:extLst>
          </p:cNvPr>
          <p:cNvSpPr>
            <a:spLocks noGrp="1"/>
          </p:cNvSpPr>
          <p:nvPr>
            <p:ph type="ftr" sz="quarter" idx="12"/>
          </p:nvPr>
        </p:nvSpPr>
        <p:spPr/>
        <p:txBody>
          <a:bodyPr/>
          <a:lstStyle/>
          <a:p>
            <a:endParaRPr lang="en-US"/>
          </a:p>
        </p:txBody>
      </p:sp>
      <p:sp>
        <p:nvSpPr>
          <p:cNvPr id="21" name="Slide Number Placeholder 20">
            <a:extLst>
              <a:ext uri="{FF2B5EF4-FFF2-40B4-BE49-F238E27FC236}">
                <a16:creationId xmlns:a16="http://schemas.microsoft.com/office/drawing/2014/main" id="{6A5509C0-C0F5-3842-B7E0-7079392C5D01}"/>
              </a:ext>
            </a:extLst>
          </p:cNvPr>
          <p:cNvSpPr>
            <a:spLocks noGrp="1"/>
          </p:cNvSpPr>
          <p:nvPr>
            <p:ph type="sldNum" sz="quarter" idx="13"/>
          </p:nvPr>
        </p:nvSpPr>
        <p:spPr/>
        <p:txBody>
          <a:bodyPr/>
          <a:lstStyle>
            <a:lvl1pPr>
              <a:defRPr>
                <a:solidFill>
                  <a:schemeClr val="tx1">
                    <a:lumMod val="50000"/>
                    <a:lumOff val="50000"/>
                  </a:schemeClr>
                </a:solidFill>
              </a:defRPr>
            </a:lvl1pPr>
          </a:lstStyle>
          <a:p>
            <a:fld id="{500C5EE6-625C-D743-877A-781EE873A027}" type="slidenum">
              <a:rPr lang="en-US" smtClean="0"/>
              <a:pPr/>
              <a:t>‹#›</a:t>
            </a:fld>
            <a:endParaRPr lang="en-US"/>
          </a:p>
        </p:txBody>
      </p:sp>
    </p:spTree>
    <p:extLst>
      <p:ext uri="{BB962C8B-B14F-4D97-AF65-F5344CB8AC3E}">
        <p14:creationId xmlns:p14="http://schemas.microsoft.com/office/powerpoint/2010/main" val="1056635337"/>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976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Internal 3">
    <p:bg>
      <p:bgRef idx="1001">
        <a:schemeClr val="bg1"/>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AFD4D9-5603-D74D-BDB0-F3A36E09D506}"/>
              </a:ext>
            </a:extLst>
          </p:cNvPr>
          <p:cNvSpPr/>
          <p:nvPr userDrawn="1"/>
        </p:nvSpPr>
        <p:spPr>
          <a:xfrm>
            <a:off x="0" y="1"/>
            <a:ext cx="12192000" cy="1116957"/>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a:xfrm>
            <a:off x="9646920" y="6172200"/>
            <a:ext cx="1600200" cy="377825"/>
          </a:xfrm>
        </p:spPr>
        <p:txBody>
          <a:bodyPr/>
          <a:lstStyle>
            <a:lvl1pPr>
              <a:defRPr>
                <a:solidFill>
                  <a:srgbClr val="005EB8"/>
                </a:solidFill>
              </a:defRPr>
            </a:lvl1pPr>
          </a:lstStyle>
          <a:p>
            <a:fld id="{F90ECD27-B388-FA43-9C69-42E332B29156}" type="datetimeFigureOut">
              <a:rPr lang="en-US" smtClean="0"/>
              <a:pPr/>
              <a:t>4/23/2026</a:t>
            </a:fld>
            <a:endParaRPr lang="en-US"/>
          </a:p>
        </p:txBody>
      </p:sp>
      <p:sp>
        <p:nvSpPr>
          <p:cNvPr id="5" name="Slide Number Placeholder 4"/>
          <p:cNvSpPr>
            <a:spLocks noGrp="1"/>
          </p:cNvSpPr>
          <p:nvPr>
            <p:ph type="sldNum" sz="quarter" idx="12"/>
          </p:nvPr>
        </p:nvSpPr>
        <p:spPr>
          <a:xfrm>
            <a:off x="11292840" y="6172200"/>
            <a:ext cx="551167" cy="377825"/>
          </a:xfrm>
        </p:spPr>
        <p:txBody>
          <a:bodyPr/>
          <a:lstStyle>
            <a:lvl1pPr>
              <a:defRPr>
                <a:solidFill>
                  <a:srgbClr val="005EB8"/>
                </a:solidFill>
              </a:defRPr>
            </a:lvl1pPr>
          </a:lstStyle>
          <a:p>
            <a:fld id="{17DD336F-4D98-054F-B475-E0C8EAAB90EF}" type="slidenum">
              <a:rPr lang="en-US" smtClean="0"/>
              <a:pPr/>
              <a:t>‹#›</a:t>
            </a:fld>
            <a:endParaRPr lang="en-US"/>
          </a:p>
        </p:txBody>
      </p:sp>
      <p:sp>
        <p:nvSpPr>
          <p:cNvPr id="4" name="Footer Placeholder 3"/>
          <p:cNvSpPr>
            <a:spLocks noGrp="1"/>
          </p:cNvSpPr>
          <p:nvPr>
            <p:ph type="ftr" sz="quarter" idx="11"/>
          </p:nvPr>
        </p:nvSpPr>
        <p:spPr>
          <a:xfrm>
            <a:off x="320040" y="6172200"/>
            <a:ext cx="9325710" cy="377825"/>
          </a:xfrm>
        </p:spPr>
        <p:txBody>
          <a:bodyPr/>
          <a:lstStyle>
            <a:lvl1pPr>
              <a:defRPr>
                <a:solidFill>
                  <a:srgbClr val="005EB8"/>
                </a:solidFill>
              </a:defRPr>
            </a:lvl1pPr>
          </a:lstStyle>
          <a:p>
            <a:endParaRPr lang="en-US"/>
          </a:p>
        </p:txBody>
      </p:sp>
      <p:sp>
        <p:nvSpPr>
          <p:cNvPr id="2" name="Title 1"/>
          <p:cNvSpPr>
            <a:spLocks noGrp="1"/>
          </p:cNvSpPr>
          <p:nvPr>
            <p:ph type="title" hasCustomPrompt="1"/>
          </p:nvPr>
        </p:nvSpPr>
        <p:spPr>
          <a:xfrm>
            <a:off x="320040" y="286053"/>
            <a:ext cx="10949355" cy="771957"/>
          </a:xfrm>
        </p:spPr>
        <p:txBody>
          <a:bodyPr>
            <a:normAutofit/>
          </a:bodyPr>
          <a:lstStyle>
            <a:lvl1pPr>
              <a:defRPr sz="32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9FB5A108-528E-A849-B31D-D3D3E787F954}"/>
              </a:ext>
            </a:extLst>
          </p:cNvPr>
          <p:cNvSpPr>
            <a:spLocks noGrp="1"/>
          </p:cNvSpPr>
          <p:nvPr>
            <p:ph idx="1"/>
          </p:nvPr>
        </p:nvSpPr>
        <p:spPr>
          <a:xfrm>
            <a:off x="320040" y="1371600"/>
            <a:ext cx="4652211" cy="4741652"/>
          </a:xfrm>
          <a:prstGeom prst="rect">
            <a:avLst/>
          </a:prstGeom>
        </p:spPr>
        <p:txBody>
          <a:bodyPr vert="horz" lIns="91440" tIns="45720" rIns="91440" bIns="45720" rtlCol="0" anchor="ctr">
            <a:normAutofit/>
          </a:bodyPr>
          <a:lstStyle>
            <a:lvl1pPr marL="285750" indent="-285750">
              <a:buClr>
                <a:srgbClr val="005EB8"/>
              </a:buClr>
              <a:buFont typeface="Arial" panose="020B0604020202020204" pitchFamily="34" charset="0"/>
              <a:buChar char="•"/>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83B6C0C-3BD1-1644-9205-6DC02FC6BC2B}"/>
              </a:ext>
            </a:extLst>
          </p:cNvPr>
          <p:cNvPicPr>
            <a:picLocks noChangeAspect="1"/>
          </p:cNvPicPr>
          <p:nvPr userDrawn="1"/>
        </p:nvPicPr>
        <p:blipFill>
          <a:blip r:embed="rId2"/>
          <a:srcRect/>
          <a:stretch/>
        </p:blipFill>
        <p:spPr>
          <a:xfrm>
            <a:off x="9891143" y="428920"/>
            <a:ext cx="1980817" cy="534474"/>
          </a:xfrm>
          <a:prstGeom prst="rect">
            <a:avLst/>
          </a:prstGeom>
        </p:spPr>
      </p:pic>
    </p:spTree>
    <p:extLst>
      <p:ext uri="{BB962C8B-B14F-4D97-AF65-F5344CB8AC3E}">
        <p14:creationId xmlns:p14="http://schemas.microsoft.com/office/powerpoint/2010/main" val="296743550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Alternate">
    <p:spTree>
      <p:nvGrpSpPr>
        <p:cNvPr id="1" name=""/>
        <p:cNvGrpSpPr/>
        <p:nvPr/>
      </p:nvGrpSpPr>
      <p:grpSpPr>
        <a:xfrm>
          <a:off x="0" y="0"/>
          <a:ext cx="0" cy="0"/>
          <a:chOff x="0" y="0"/>
          <a:chExt cx="0" cy="0"/>
        </a:xfrm>
      </p:grpSpPr>
      <p:sp>
        <p:nvSpPr>
          <p:cNvPr id="2" name="Title 1"/>
          <p:cNvSpPr>
            <a:spLocks noGrp="1"/>
          </p:cNvSpPr>
          <p:nvPr>
            <p:ph type="title"/>
          </p:nvPr>
        </p:nvSpPr>
        <p:spPr>
          <a:xfrm>
            <a:off x="1933874" y="1511111"/>
            <a:ext cx="8315569" cy="771957"/>
          </a:xfrm>
        </p:spPr>
        <p:txBody>
          <a:bodyPr/>
          <a:lstStyle>
            <a:lvl1pPr algn="ctr">
              <a:defRPr>
                <a:solidFill>
                  <a:schemeClr val="bg1"/>
                </a:solidFill>
              </a:defRPr>
            </a:lvl1pPr>
          </a:lstStyle>
          <a:p>
            <a:r>
              <a:rPr lang="en-US"/>
              <a:t>Click to edit Master title style</a:t>
            </a:r>
          </a:p>
        </p:txBody>
      </p:sp>
      <p:sp>
        <p:nvSpPr>
          <p:cNvPr id="13" name="Subtitle 2"/>
          <p:cNvSpPr>
            <a:spLocks noGrp="1"/>
          </p:cNvSpPr>
          <p:nvPr>
            <p:ph type="subTitle" idx="1" hasCustomPrompt="1"/>
          </p:nvPr>
        </p:nvSpPr>
        <p:spPr>
          <a:xfrm>
            <a:off x="2282172" y="4719190"/>
            <a:ext cx="7618971" cy="391421"/>
          </a:xfrm>
        </p:spPr>
        <p:txBody>
          <a:bodyPr anchor="t">
            <a:normAutofit/>
          </a:bodyPr>
          <a:lstStyle>
            <a:lvl1pPr marL="0" indent="0" algn="ctr">
              <a:buNone/>
              <a:defRPr sz="1800" cap="none">
                <a:solidFill>
                  <a:schemeClr val="bg1"/>
                </a:solidFill>
                <a:latin typeface="Open Sans" charset="0"/>
                <a:ea typeface="Open Sans" charset="0"/>
                <a:cs typeface="Open Sans"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7" name="Picture 6">
            <a:extLst>
              <a:ext uri="{FF2B5EF4-FFF2-40B4-BE49-F238E27FC236}">
                <a16:creationId xmlns:a16="http://schemas.microsoft.com/office/drawing/2014/main" id="{EAB1E72D-5121-8447-88D2-2D1753CB5DF1}"/>
              </a:ext>
            </a:extLst>
          </p:cNvPr>
          <p:cNvPicPr>
            <a:picLocks noChangeAspect="1"/>
          </p:cNvPicPr>
          <p:nvPr userDrawn="1"/>
        </p:nvPicPr>
        <p:blipFill>
          <a:blip r:embed="rId2"/>
          <a:stretch>
            <a:fillRect/>
          </a:stretch>
        </p:blipFill>
        <p:spPr>
          <a:xfrm>
            <a:off x="3343977" y="2978110"/>
            <a:ext cx="5495361" cy="837031"/>
          </a:xfrm>
          <a:prstGeom prst="rect">
            <a:avLst/>
          </a:prstGeom>
        </p:spPr>
      </p:pic>
    </p:spTree>
    <p:extLst>
      <p:ext uri="{BB962C8B-B14F-4D97-AF65-F5344CB8AC3E}">
        <p14:creationId xmlns:p14="http://schemas.microsoft.com/office/powerpoint/2010/main" val="20492202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Internal 1 ">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D8DD70-929B-4DD3-AB9B-7D0E0F7127EC}" type="datetime1">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D336F-4D98-054F-B475-E0C8EAAB90EF}" type="slidenum">
              <a:rPr lang="en-US" smtClean="0"/>
              <a:t>‹#›</a:t>
            </a:fld>
            <a:endParaRPr lang="en-US"/>
          </a:p>
        </p:txBody>
      </p:sp>
    </p:spTree>
    <p:extLst>
      <p:ext uri="{BB962C8B-B14F-4D97-AF65-F5344CB8AC3E}">
        <p14:creationId xmlns:p14="http://schemas.microsoft.com/office/powerpoint/2010/main" val="373876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3" y="3308581"/>
            <a:ext cx="10363200" cy="1468800"/>
          </a:xfrm>
        </p:spPr>
        <p:txBody>
          <a:bodyPr anchor="b">
            <a:normAutofit/>
          </a:bodyPr>
          <a:lstStyle>
            <a:lvl1pPr algn="l">
              <a:defRPr sz="3200" b="1" cap="none"/>
            </a:lvl1pPr>
          </a:lstStyle>
          <a:p>
            <a:r>
              <a:rPr lang="en-US"/>
              <a:t>Click to edit master title style</a:t>
            </a:r>
          </a:p>
        </p:txBody>
      </p:sp>
      <p:sp>
        <p:nvSpPr>
          <p:cNvPr id="3" name="Text Placeholder 2"/>
          <p:cNvSpPr>
            <a:spLocks noGrp="1"/>
          </p:cNvSpPr>
          <p:nvPr>
            <p:ph type="body" idx="1" hasCustomPrompt="1"/>
          </p:nvPr>
        </p:nvSpPr>
        <p:spPr>
          <a:xfrm>
            <a:off x="609601" y="4777381"/>
            <a:ext cx="10363200" cy="860400"/>
          </a:xfrm>
        </p:spPr>
        <p:txBody>
          <a:bodyPr anchor="t">
            <a:normAutofit/>
          </a:bodyPr>
          <a:lstStyle>
            <a:lvl1pPr marL="0" indent="0" algn="l">
              <a:buNone/>
              <a:defRPr sz="1800" cap="none">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CB2ED4-4CFD-4CFB-BBBA-21967F971E0E}" type="datetime1">
              <a:rPr lang="en-US" smtClean="0"/>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DD336F-4D98-054F-B475-E0C8EAAB90EF}" type="slidenum">
              <a:rPr lang="en-US" smtClean="0"/>
              <a:t>‹#›</a:t>
            </a:fld>
            <a:endParaRPr lang="en-US"/>
          </a:p>
        </p:txBody>
      </p:sp>
    </p:spTree>
    <p:extLst>
      <p:ext uri="{BB962C8B-B14F-4D97-AF65-F5344CB8AC3E}">
        <p14:creationId xmlns:p14="http://schemas.microsoft.com/office/powerpoint/2010/main" val="3623396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ernal 2">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rgbClr val="005EB8"/>
                </a:solidFill>
              </a:defRPr>
            </a:lvl1pPr>
          </a:lstStyle>
          <a:p>
            <a:fld id="{B44C94AF-95E9-4315-AD86-CB3269C7CA3E}" type="datetime1">
              <a:rPr lang="en-US" smtClean="0"/>
              <a:t>4/23/2026</a:t>
            </a:fld>
            <a:endParaRPr lang="en-US"/>
          </a:p>
        </p:txBody>
      </p:sp>
      <p:sp>
        <p:nvSpPr>
          <p:cNvPr id="5" name="Slide Number Placeholder 4"/>
          <p:cNvSpPr>
            <a:spLocks noGrp="1"/>
          </p:cNvSpPr>
          <p:nvPr>
            <p:ph type="sldNum" sz="quarter" idx="12"/>
          </p:nvPr>
        </p:nvSpPr>
        <p:spPr/>
        <p:txBody>
          <a:bodyPr/>
          <a:lstStyle>
            <a:lvl1pPr>
              <a:defRPr>
                <a:solidFill>
                  <a:srgbClr val="005EB8"/>
                </a:solidFill>
              </a:defRPr>
            </a:lvl1pPr>
          </a:lstStyle>
          <a:p>
            <a:fld id="{17DD336F-4D98-054F-B475-E0C8EAAB90EF}" type="slidenum">
              <a:rPr lang="en-US" smtClean="0"/>
              <a:pPr/>
              <a:t>‹#›</a:t>
            </a:fld>
            <a:endParaRPr lang="en-US"/>
          </a:p>
        </p:txBody>
      </p:sp>
      <p:sp>
        <p:nvSpPr>
          <p:cNvPr id="7" name="Rectangle 6"/>
          <p:cNvSpPr/>
          <p:nvPr userDrawn="1"/>
        </p:nvSpPr>
        <p:spPr>
          <a:xfrm>
            <a:off x="0" y="0"/>
            <a:ext cx="5423877" cy="68580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p>
        </p:txBody>
      </p:sp>
      <p:sp>
        <p:nvSpPr>
          <p:cNvPr id="2" name="Title 1"/>
          <p:cNvSpPr>
            <a:spLocks noGrp="1"/>
          </p:cNvSpPr>
          <p:nvPr>
            <p:ph type="title"/>
          </p:nvPr>
        </p:nvSpPr>
        <p:spPr>
          <a:xfrm>
            <a:off x="367324" y="375750"/>
            <a:ext cx="4689229" cy="1456267"/>
          </a:xfrm>
        </p:spPr>
        <p:txBody>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9BBF336F-7BB0-C74B-984A-716525C2B236}"/>
              </a:ext>
            </a:extLst>
          </p:cNvPr>
          <p:cNvSpPr>
            <a:spLocks noGrp="1"/>
          </p:cNvSpPr>
          <p:nvPr>
            <p:ph idx="1"/>
          </p:nvPr>
        </p:nvSpPr>
        <p:spPr>
          <a:xfrm>
            <a:off x="367324" y="2026730"/>
            <a:ext cx="4652211" cy="3649133"/>
          </a:xfrm>
          <a:prstGeom prst="rect">
            <a:avLst/>
          </a:prstGeom>
        </p:spPr>
        <p:txBody>
          <a:bodyPr vert="horz" lIns="91440" tIns="45720" rIns="91440" bIns="45720" rtlCol="0" anchor="ctr">
            <a:norm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452848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Internal 2">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32112" y="6302377"/>
            <a:ext cx="556688" cy="377825"/>
          </a:xfrm>
        </p:spPr>
        <p:txBody>
          <a:bodyPr/>
          <a:lstStyle>
            <a:lvl1pPr>
              <a:defRPr>
                <a:solidFill>
                  <a:srgbClr val="005EB8"/>
                </a:solidFill>
              </a:defRPr>
            </a:lvl1pPr>
          </a:lstStyle>
          <a:p>
            <a:fld id="{17DD336F-4D98-054F-B475-E0C8EAAB90EF}" type="slidenum">
              <a:rPr lang="en-US" smtClean="0"/>
              <a:pPr/>
              <a:t>‹#›</a:t>
            </a:fld>
            <a:endParaRPr lang="en-US"/>
          </a:p>
        </p:txBody>
      </p:sp>
      <p:sp>
        <p:nvSpPr>
          <p:cNvPr id="7" name="Rectangle 6"/>
          <p:cNvSpPr/>
          <p:nvPr userDrawn="1"/>
        </p:nvSpPr>
        <p:spPr>
          <a:xfrm>
            <a:off x="0" y="0"/>
            <a:ext cx="5423877" cy="6858000"/>
          </a:xfrm>
          <a:prstGeom prst="rect">
            <a:avLst/>
          </a:prstGeom>
          <a:blipFill>
            <a:blip r:embed="rId2"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367324" y="375750"/>
            <a:ext cx="4689229" cy="1456267"/>
          </a:xfrm>
        </p:spPr>
        <p:txBody>
          <a:bodyPr/>
          <a:lstStyle>
            <a:lvl1pPr>
              <a:defRPr>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9BBF336F-7BB0-C74B-984A-716525C2B236}"/>
              </a:ext>
            </a:extLst>
          </p:cNvPr>
          <p:cNvSpPr>
            <a:spLocks noGrp="1"/>
          </p:cNvSpPr>
          <p:nvPr>
            <p:ph idx="1"/>
          </p:nvPr>
        </p:nvSpPr>
        <p:spPr>
          <a:xfrm>
            <a:off x="367324" y="2026730"/>
            <a:ext cx="4652211" cy="3649133"/>
          </a:xfrm>
          <a:prstGeom prst="rect">
            <a:avLst/>
          </a:prstGeom>
        </p:spPr>
        <p:txBody>
          <a:bodyPr vert="horz" lIns="91440" tIns="45720" rIns="91440" bIns="45720" rtlCol="0" anchor="ctr">
            <a:normAutofit/>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4A924BB5-CF18-4961-B69B-1E63CD00DECA}"/>
              </a:ext>
            </a:extLst>
          </p:cNvPr>
          <p:cNvSpPr>
            <a:spLocks noGrp="1"/>
          </p:cNvSpPr>
          <p:nvPr>
            <p:ph idx="13"/>
          </p:nvPr>
        </p:nvSpPr>
        <p:spPr>
          <a:xfrm>
            <a:off x="5698067" y="495301"/>
            <a:ext cx="6290733" cy="5302249"/>
          </a:xfrm>
          <a:prstGeom prst="rect">
            <a:avLst/>
          </a:prstGeom>
        </p:spPr>
        <p:txBody>
          <a:bodyPr vert="horz" lIns="91440" tIns="45720" rIns="91440" bIns="45720" rtlCol="0" anchor="ctr">
            <a:normAutofit/>
          </a:bodyPr>
          <a:lstStyle>
            <a:lvl1pPr>
              <a:buClr>
                <a:schemeClr val="bg1"/>
              </a:buClr>
              <a:defRPr>
                <a:solidFill>
                  <a:schemeClr val="tx2">
                    <a:lumMod val="60000"/>
                    <a:lumOff val="40000"/>
                  </a:schemeClr>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031907"/>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ternal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AFD4D9-5603-D74D-BDB0-F3A36E09D506}"/>
              </a:ext>
            </a:extLst>
          </p:cNvPr>
          <p:cNvSpPr/>
          <p:nvPr userDrawn="1"/>
        </p:nvSpPr>
        <p:spPr>
          <a:xfrm>
            <a:off x="0" y="1"/>
            <a:ext cx="12192000" cy="1116957"/>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4"/>
          <p:cNvSpPr>
            <a:spLocks noGrp="1"/>
          </p:cNvSpPr>
          <p:nvPr>
            <p:ph type="sldNum" sz="quarter" idx="12"/>
          </p:nvPr>
        </p:nvSpPr>
        <p:spPr>
          <a:xfrm>
            <a:off x="11316677" y="6248402"/>
            <a:ext cx="556688" cy="377825"/>
          </a:xfrm>
        </p:spPr>
        <p:txBody>
          <a:bodyPr/>
          <a:lstStyle>
            <a:lvl1pPr>
              <a:defRPr>
                <a:solidFill>
                  <a:srgbClr val="005EB8"/>
                </a:solidFill>
              </a:defRPr>
            </a:lvl1pPr>
          </a:lstStyle>
          <a:p>
            <a:fld id="{17DD336F-4D98-054F-B475-E0C8EAAB90EF}" type="slidenum">
              <a:rPr lang="en-US" smtClean="0"/>
              <a:pPr/>
              <a:t>‹#›</a:t>
            </a:fld>
            <a:endParaRPr lang="en-US"/>
          </a:p>
        </p:txBody>
      </p:sp>
      <p:sp>
        <p:nvSpPr>
          <p:cNvPr id="2" name="Title 1"/>
          <p:cNvSpPr>
            <a:spLocks noGrp="1"/>
          </p:cNvSpPr>
          <p:nvPr>
            <p:ph type="title"/>
          </p:nvPr>
        </p:nvSpPr>
        <p:spPr>
          <a:xfrm>
            <a:off x="367323" y="286051"/>
            <a:ext cx="10949355" cy="771957"/>
          </a:xfrm>
        </p:spPr>
        <p:txBody>
          <a:bodyPr/>
          <a:lstStyle>
            <a:lvl1pPr>
              <a:defRPr>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9FB5A108-528E-A849-B31D-D3D3E787F954}"/>
              </a:ext>
            </a:extLst>
          </p:cNvPr>
          <p:cNvSpPr>
            <a:spLocks noGrp="1"/>
          </p:cNvSpPr>
          <p:nvPr>
            <p:ph idx="1"/>
          </p:nvPr>
        </p:nvSpPr>
        <p:spPr>
          <a:xfrm>
            <a:off x="274192" y="1341942"/>
            <a:ext cx="11409809" cy="2087059"/>
          </a:xfrm>
          <a:prstGeom prst="rect">
            <a:avLst/>
          </a:prstGeom>
        </p:spPr>
        <p:txBody>
          <a:bodyPr vert="horz" lIns="91440" tIns="45720" rIns="91440" bIns="45720" rtlCol="0" anchor="ctr">
            <a:normAutofit/>
          </a:bodyPr>
          <a:lstStyle>
            <a:lvl1pPr marL="285750" indent="-285750">
              <a:buClr>
                <a:srgbClr val="005EB8"/>
              </a:buClr>
              <a:buFont typeface="Arial" panose="020B0604020202020204" pitchFamily="34" charset="0"/>
              <a:buChar char="•"/>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83B6C0C-3BD1-1644-9205-6DC02FC6BC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37040" y="438414"/>
            <a:ext cx="2246961" cy="342248"/>
          </a:xfrm>
          <a:prstGeom prst="rect">
            <a:avLst/>
          </a:prstGeom>
        </p:spPr>
      </p:pic>
      <p:sp>
        <p:nvSpPr>
          <p:cNvPr id="11" name="Text Placeholder 2">
            <a:extLst>
              <a:ext uri="{FF2B5EF4-FFF2-40B4-BE49-F238E27FC236}">
                <a16:creationId xmlns:a16="http://schemas.microsoft.com/office/drawing/2014/main" id="{A395E316-7797-43E3-8A62-3DD15F17A03B}"/>
              </a:ext>
            </a:extLst>
          </p:cNvPr>
          <p:cNvSpPr>
            <a:spLocks noGrp="1"/>
          </p:cNvSpPr>
          <p:nvPr>
            <p:ph idx="13"/>
          </p:nvPr>
        </p:nvSpPr>
        <p:spPr>
          <a:xfrm>
            <a:off x="274190" y="3653984"/>
            <a:ext cx="11409809" cy="2683316"/>
          </a:xfrm>
          <a:prstGeom prst="rect">
            <a:avLst/>
          </a:prstGeom>
        </p:spPr>
        <p:txBody>
          <a:bodyPr vert="horz" lIns="91440" tIns="45720" rIns="91440" bIns="45720" rtlCol="0" anchor="t">
            <a:normAutofit/>
          </a:bodyPr>
          <a:lstStyle>
            <a:lvl1pPr marL="0" indent="0">
              <a:buClr>
                <a:srgbClr val="005EB8"/>
              </a:buClr>
              <a:buFont typeface="Arial" panose="020B0604020202020204" pitchFamily="34" charset="0"/>
              <a:buNone/>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endParaRPr lang="en-US"/>
          </a:p>
        </p:txBody>
      </p:sp>
    </p:spTree>
    <p:extLst>
      <p:ext uri="{BB962C8B-B14F-4D97-AF65-F5344CB8AC3E}">
        <p14:creationId xmlns:p14="http://schemas.microsoft.com/office/powerpoint/2010/main" val="4130727171"/>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ternal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AFD4D9-5603-D74D-BDB0-F3A36E09D506}"/>
              </a:ext>
            </a:extLst>
          </p:cNvPr>
          <p:cNvSpPr/>
          <p:nvPr userDrawn="1"/>
        </p:nvSpPr>
        <p:spPr>
          <a:xfrm>
            <a:off x="0" y="1"/>
            <a:ext cx="12192000" cy="1116957"/>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4"/>
          <p:cNvSpPr>
            <a:spLocks noGrp="1"/>
          </p:cNvSpPr>
          <p:nvPr>
            <p:ph type="sldNum" sz="quarter" idx="12"/>
          </p:nvPr>
        </p:nvSpPr>
        <p:spPr>
          <a:xfrm>
            <a:off x="11127312" y="6230674"/>
            <a:ext cx="556688" cy="377825"/>
          </a:xfrm>
        </p:spPr>
        <p:txBody>
          <a:bodyPr/>
          <a:lstStyle>
            <a:lvl1pPr>
              <a:defRPr>
                <a:solidFill>
                  <a:srgbClr val="005EB8"/>
                </a:solidFill>
              </a:defRPr>
            </a:lvl1pPr>
          </a:lstStyle>
          <a:p>
            <a:fld id="{17DD336F-4D98-054F-B475-E0C8EAAB90EF}" type="slidenum">
              <a:rPr lang="en-US" smtClean="0"/>
              <a:pPr/>
              <a:t>‹#›</a:t>
            </a:fld>
            <a:endParaRPr lang="en-US"/>
          </a:p>
        </p:txBody>
      </p:sp>
      <p:sp>
        <p:nvSpPr>
          <p:cNvPr id="2" name="Title 1"/>
          <p:cNvSpPr>
            <a:spLocks noGrp="1"/>
          </p:cNvSpPr>
          <p:nvPr>
            <p:ph type="title"/>
          </p:nvPr>
        </p:nvSpPr>
        <p:spPr>
          <a:xfrm>
            <a:off x="367323" y="286051"/>
            <a:ext cx="10949355" cy="771957"/>
          </a:xfrm>
        </p:spPr>
        <p:txBody>
          <a:bodyPr/>
          <a:lstStyle>
            <a:lvl1pPr>
              <a:defRPr>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9FB5A108-528E-A849-B31D-D3D3E787F954}"/>
              </a:ext>
            </a:extLst>
          </p:cNvPr>
          <p:cNvSpPr>
            <a:spLocks noGrp="1"/>
          </p:cNvSpPr>
          <p:nvPr>
            <p:ph idx="1"/>
          </p:nvPr>
        </p:nvSpPr>
        <p:spPr>
          <a:xfrm>
            <a:off x="367323" y="1277430"/>
            <a:ext cx="5813343" cy="4380421"/>
          </a:xfrm>
          <a:prstGeom prst="rect">
            <a:avLst/>
          </a:prstGeom>
        </p:spPr>
        <p:txBody>
          <a:bodyPr vert="horz" lIns="91440" tIns="45720" rIns="91440" bIns="45720" rtlCol="0" anchor="ctr">
            <a:normAutofit/>
          </a:bodyPr>
          <a:lstStyle>
            <a:lvl1pPr marL="285750" indent="-285750">
              <a:buClr>
                <a:srgbClr val="005EB8"/>
              </a:buClr>
              <a:buFont typeface="Arial" panose="020B0604020202020204" pitchFamily="34" charset="0"/>
              <a:buChar char="•"/>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83B6C0C-3BD1-1644-9205-6DC02FC6BC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37040" y="438414"/>
            <a:ext cx="2246961" cy="342248"/>
          </a:xfrm>
          <a:prstGeom prst="rect">
            <a:avLst/>
          </a:prstGeom>
        </p:spPr>
      </p:pic>
      <p:sp>
        <p:nvSpPr>
          <p:cNvPr id="11" name="Text Placeholder 2">
            <a:extLst>
              <a:ext uri="{FF2B5EF4-FFF2-40B4-BE49-F238E27FC236}">
                <a16:creationId xmlns:a16="http://schemas.microsoft.com/office/drawing/2014/main" id="{9ECDDE7E-137D-48DD-979D-043A9391F898}"/>
              </a:ext>
            </a:extLst>
          </p:cNvPr>
          <p:cNvSpPr>
            <a:spLocks noGrp="1"/>
          </p:cNvSpPr>
          <p:nvPr>
            <p:ph idx="13"/>
          </p:nvPr>
        </p:nvSpPr>
        <p:spPr>
          <a:xfrm>
            <a:off x="6316133" y="1269322"/>
            <a:ext cx="5447011" cy="4388529"/>
          </a:xfrm>
          <a:prstGeom prst="rect">
            <a:avLst/>
          </a:prstGeom>
        </p:spPr>
        <p:txBody>
          <a:bodyPr vert="horz" lIns="91440" tIns="45720" rIns="91440" bIns="45720" rtlCol="0" anchor="ctr">
            <a:normAutofit/>
          </a:bodyPr>
          <a:lstStyle>
            <a:lvl1pPr marL="285750" indent="-285750">
              <a:buClr>
                <a:srgbClr val="005EB8"/>
              </a:buClr>
              <a:buFont typeface="Arial" panose="020B0604020202020204" pitchFamily="34" charset="0"/>
              <a:buChar char="•"/>
              <a:defRPr>
                <a:solidFill>
                  <a:srgbClr val="005EB8"/>
                </a:solidFill>
              </a:defRPr>
            </a:lvl1pPr>
            <a:lvl2pPr marL="742950" indent="-285750">
              <a:buClr>
                <a:srgbClr val="005EB8"/>
              </a:buClr>
              <a:buFont typeface="Arial" panose="020B0604020202020204" pitchFamily="34" charset="0"/>
              <a:buChar char="•"/>
              <a:defRPr>
                <a:solidFill>
                  <a:srgbClr val="005EB8"/>
                </a:solidFill>
              </a:defRPr>
            </a:lvl2pPr>
            <a:lvl3pPr marL="1200150" indent="-285750">
              <a:buClr>
                <a:srgbClr val="005EB8"/>
              </a:buClr>
              <a:buFont typeface="Arial" panose="020B0604020202020204" pitchFamily="34" charset="0"/>
              <a:buChar char="•"/>
              <a:defRPr>
                <a:solidFill>
                  <a:srgbClr val="005EB8"/>
                </a:solidFill>
              </a:defRPr>
            </a:lvl3pPr>
            <a:lvl4pPr marL="1657350" indent="-285750">
              <a:buClr>
                <a:srgbClr val="005EB8"/>
              </a:buClr>
              <a:buFont typeface="Arial" panose="020B0604020202020204" pitchFamily="34" charset="0"/>
              <a:buChar char="•"/>
              <a:defRPr>
                <a:solidFill>
                  <a:srgbClr val="005EB8"/>
                </a:solidFill>
              </a:defRPr>
            </a:lvl4pPr>
            <a:lvl5pPr marL="2114550" indent="-285750">
              <a:buClr>
                <a:srgbClr val="005EB8"/>
              </a:buClr>
              <a:buFont typeface="Arial" panose="020B0604020202020204" pitchFamily="34" charset="0"/>
              <a:buChar char="•"/>
              <a:defRPr>
                <a:solidFill>
                  <a:srgbClr val="005EB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19885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Internal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7AFD4D9-5603-D74D-BDB0-F3A36E09D506}"/>
              </a:ext>
            </a:extLst>
          </p:cNvPr>
          <p:cNvSpPr/>
          <p:nvPr userDrawn="1"/>
        </p:nvSpPr>
        <p:spPr>
          <a:xfrm>
            <a:off x="0" y="1"/>
            <a:ext cx="12192000" cy="1116957"/>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4"/>
          <p:cNvSpPr>
            <a:spLocks noGrp="1"/>
          </p:cNvSpPr>
          <p:nvPr>
            <p:ph type="sldNum" sz="quarter" idx="12"/>
          </p:nvPr>
        </p:nvSpPr>
        <p:spPr>
          <a:xfrm>
            <a:off x="11127312" y="6230674"/>
            <a:ext cx="556688" cy="377825"/>
          </a:xfrm>
        </p:spPr>
        <p:txBody>
          <a:bodyPr/>
          <a:lstStyle>
            <a:lvl1pPr>
              <a:defRPr>
                <a:solidFill>
                  <a:srgbClr val="005EB8"/>
                </a:solidFill>
              </a:defRPr>
            </a:lvl1pPr>
          </a:lstStyle>
          <a:p>
            <a:fld id="{17DD336F-4D98-054F-B475-E0C8EAAB90EF}" type="slidenum">
              <a:rPr lang="en-US" smtClean="0"/>
              <a:pPr/>
              <a:t>‹#›</a:t>
            </a:fld>
            <a:endParaRPr lang="en-US"/>
          </a:p>
        </p:txBody>
      </p:sp>
      <p:sp>
        <p:nvSpPr>
          <p:cNvPr id="2" name="Title 1"/>
          <p:cNvSpPr>
            <a:spLocks noGrp="1"/>
          </p:cNvSpPr>
          <p:nvPr>
            <p:ph type="title"/>
          </p:nvPr>
        </p:nvSpPr>
        <p:spPr>
          <a:xfrm>
            <a:off x="367323" y="286051"/>
            <a:ext cx="10949355" cy="771957"/>
          </a:xfrm>
        </p:spPr>
        <p:txBody>
          <a:bodyPr/>
          <a:lstStyle>
            <a:lvl1pPr>
              <a:defRPr>
                <a:solidFill>
                  <a:schemeClr val="bg1"/>
                </a:solidFill>
              </a:defRPr>
            </a:lvl1pPr>
          </a:lstStyle>
          <a:p>
            <a:r>
              <a:rPr lang="en-US"/>
              <a:t>Click to edit Master title style</a:t>
            </a:r>
          </a:p>
        </p:txBody>
      </p:sp>
      <p:pic>
        <p:nvPicPr>
          <p:cNvPr id="10" name="Picture 9">
            <a:extLst>
              <a:ext uri="{FF2B5EF4-FFF2-40B4-BE49-F238E27FC236}">
                <a16:creationId xmlns:a16="http://schemas.microsoft.com/office/drawing/2014/main" id="{083B6C0C-3BD1-1644-9205-6DC02FC6BC2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37040" y="438414"/>
            <a:ext cx="2246961" cy="342248"/>
          </a:xfrm>
          <a:prstGeom prst="rect">
            <a:avLst/>
          </a:prstGeom>
        </p:spPr>
      </p:pic>
      <p:pic>
        <p:nvPicPr>
          <p:cNvPr id="8" name="Picture 7" descr="Map&#10;&#10;Description automatically generated">
            <a:extLst>
              <a:ext uri="{FF2B5EF4-FFF2-40B4-BE49-F238E27FC236}">
                <a16:creationId xmlns:a16="http://schemas.microsoft.com/office/drawing/2014/main" id="{63531D48-386C-476E-8D11-21527C1805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735" y="1112704"/>
            <a:ext cx="12200736" cy="5753033"/>
          </a:xfrm>
          <a:prstGeom prst="rect">
            <a:avLst/>
          </a:prstGeom>
        </p:spPr>
      </p:pic>
    </p:spTree>
    <p:extLst>
      <p:ext uri="{BB962C8B-B14F-4D97-AF65-F5344CB8AC3E}">
        <p14:creationId xmlns:p14="http://schemas.microsoft.com/office/powerpoint/2010/main" val="1132033272"/>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609602"/>
            <a:ext cx="10363200" cy="14562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2142069"/>
            <a:ext cx="10363200" cy="3649133"/>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98283" y="5870577"/>
            <a:ext cx="1616231" cy="377825"/>
          </a:xfrm>
          <a:prstGeom prst="rect">
            <a:avLst/>
          </a:prstGeom>
        </p:spPr>
        <p:txBody>
          <a:bodyPr vert="horz" lIns="91440" tIns="45720" rIns="91440" bIns="45720" rtlCol="0" anchor="ctr"/>
          <a:lstStyle>
            <a:lvl1pPr algn="r">
              <a:defRPr sz="1000" b="0" i="0">
                <a:solidFill>
                  <a:schemeClr val="tx1"/>
                </a:solidFill>
                <a:effectLst/>
                <a:latin typeface="Open Sans" charset="0"/>
                <a:ea typeface="Open Sans" charset="0"/>
                <a:cs typeface="Open Sans" charset="0"/>
              </a:defRPr>
            </a:lvl1pPr>
          </a:lstStyle>
          <a:p>
            <a:fld id="{B08D9EEC-4378-4817-8789-261EAABD2404}" type="datetime1">
              <a:rPr lang="en-US" smtClean="0"/>
              <a:t>4/23/2026</a:t>
            </a:fld>
            <a:endParaRPr lang="en-US"/>
          </a:p>
        </p:txBody>
      </p:sp>
      <p:sp>
        <p:nvSpPr>
          <p:cNvPr id="5" name="Footer Placeholder 4"/>
          <p:cNvSpPr>
            <a:spLocks noGrp="1"/>
          </p:cNvSpPr>
          <p:nvPr>
            <p:ph type="ftr" sz="quarter" idx="3"/>
          </p:nvPr>
        </p:nvSpPr>
        <p:spPr>
          <a:xfrm>
            <a:off x="609601" y="5870577"/>
            <a:ext cx="7987081" cy="377825"/>
          </a:xfrm>
          <a:prstGeom prst="rect">
            <a:avLst/>
          </a:prstGeom>
        </p:spPr>
        <p:txBody>
          <a:bodyPr vert="horz" lIns="91440" tIns="45720" rIns="91440" bIns="45720" rtlCol="0" anchor="ctr"/>
          <a:lstStyle>
            <a:lvl1pPr algn="l">
              <a:defRPr sz="1000" b="0" i="0">
                <a:solidFill>
                  <a:schemeClr val="tx1"/>
                </a:solidFill>
                <a:effectLst/>
                <a:latin typeface="Open Sans" charset="0"/>
                <a:ea typeface="Open Sans" charset="0"/>
                <a:cs typeface="Open Sans" charset="0"/>
              </a:defRPr>
            </a:lvl1pPr>
          </a:lstStyle>
          <a:p>
            <a:endParaRPr lang="en-US"/>
          </a:p>
        </p:txBody>
      </p:sp>
      <p:sp>
        <p:nvSpPr>
          <p:cNvPr id="6" name="Slide Number Placeholder 5"/>
          <p:cNvSpPr>
            <a:spLocks noGrp="1"/>
          </p:cNvSpPr>
          <p:nvPr>
            <p:ph type="sldNum" sz="quarter" idx="4"/>
          </p:nvPr>
        </p:nvSpPr>
        <p:spPr>
          <a:xfrm>
            <a:off x="10416113" y="5870577"/>
            <a:ext cx="556688" cy="377825"/>
          </a:xfrm>
          <a:prstGeom prst="rect">
            <a:avLst/>
          </a:prstGeom>
        </p:spPr>
        <p:txBody>
          <a:bodyPr vert="horz" lIns="91440" tIns="45720" rIns="91440" bIns="45720" rtlCol="0" anchor="ctr"/>
          <a:lstStyle>
            <a:lvl1pPr algn="r">
              <a:defRPr sz="1000" b="0" i="0">
                <a:solidFill>
                  <a:schemeClr val="tx1"/>
                </a:solidFill>
                <a:effectLst/>
                <a:latin typeface="Open Sans" charset="0"/>
                <a:ea typeface="Open Sans" charset="0"/>
                <a:cs typeface="Open Sans" charset="0"/>
              </a:defRPr>
            </a:lvl1pPr>
          </a:lstStyle>
          <a:p>
            <a:fld id="{17DD336F-4D98-054F-B475-E0C8EAAB90EF}" type="slidenum">
              <a:rPr lang="en-US" smtClean="0"/>
              <a:pPr/>
              <a:t>‹#›</a:t>
            </a:fld>
            <a:endParaRPr lang="en-US"/>
          </a:p>
        </p:txBody>
      </p:sp>
    </p:spTree>
    <p:extLst>
      <p:ext uri="{BB962C8B-B14F-4D97-AF65-F5344CB8AC3E}">
        <p14:creationId xmlns:p14="http://schemas.microsoft.com/office/powerpoint/2010/main" val="340868288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7" r:id="rId14"/>
  </p:sldLayoutIdLst>
  <p:hf hdr="0" ftr="0" dt="0"/>
  <p:txStyles>
    <p:titleStyle>
      <a:lvl1pPr algn="l" defTabSz="457200" rtl="0" eaLnBrk="1" latinLnBrk="0" hangingPunct="1">
        <a:spcBef>
          <a:spcPct val="0"/>
        </a:spcBef>
        <a:buNone/>
        <a:defRPr sz="3200" b="1" kern="1200" cap="none">
          <a:ln w="3175" cmpd="sng">
            <a:noFill/>
          </a:ln>
          <a:solidFill>
            <a:schemeClr val="tx1"/>
          </a:solidFill>
          <a:effectLst/>
          <a:latin typeface="Open Sans" charset="0"/>
          <a:ea typeface="Open Sans" charset="0"/>
          <a:cs typeface="Open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Open Sans" charset="0"/>
          <a:ea typeface="Open Sans" charset="0"/>
          <a:cs typeface="Open Sans" charset="0"/>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9.png"/><Relationship Id="rId7" Type="http://schemas.openxmlformats.org/officeDocument/2006/relationships/diagramColors" Target="../diagrams/colors2.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9.png"/><Relationship Id="rId7" Type="http://schemas.openxmlformats.org/officeDocument/2006/relationships/image" Target="../media/image38.sv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9.png"/><Relationship Id="rId7" Type="http://schemas.openxmlformats.org/officeDocument/2006/relationships/image" Target="../media/image47.sv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svg"/><Relationship Id="rId4" Type="http://schemas.openxmlformats.org/officeDocument/2006/relationships/image" Target="../media/image44.svg"/></Relationships>
</file>

<file path=ppt/slides/_rels/slide22.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png"/><Relationship Id="rId7" Type="http://schemas.openxmlformats.org/officeDocument/2006/relationships/diagramColors" Target="../diagrams/colors4.xml"/><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8.sv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jpeg"/><Relationship Id="rId2" Type="http://schemas.openxmlformats.org/officeDocument/2006/relationships/image" Target="../media/image70.png"/><Relationship Id="rId1" Type="http://schemas.openxmlformats.org/officeDocument/2006/relationships/slideLayout" Target="../slideLayouts/slideLayout14.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svg"/></Relationships>
</file>

<file path=ppt/slides/_rels/slide40.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14.xml"/><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1.sv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Rectangle 192">
            <a:extLst>
              <a:ext uri="{FF2B5EF4-FFF2-40B4-BE49-F238E27FC236}">
                <a16:creationId xmlns:a16="http://schemas.microsoft.com/office/drawing/2014/main" id="{28A3461F-8916-58BD-B350-62D80A04FC3C}"/>
              </a:ext>
            </a:extLst>
          </p:cNvPr>
          <p:cNvSpPr/>
          <p:nvPr/>
        </p:nvSpPr>
        <p:spPr>
          <a:xfrm>
            <a:off x="0" y="-3825"/>
            <a:ext cx="5143500" cy="1362725"/>
          </a:xfrm>
          <a:prstGeom prst="rect">
            <a:avLst/>
          </a:prstGeom>
          <a:solidFill>
            <a:srgbClr val="0063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A3D719-A454-8FEF-4ABB-36FC34CDE20A}"/>
              </a:ext>
            </a:extLst>
          </p:cNvPr>
          <p:cNvSpPr>
            <a:spLocks noGrp="1"/>
          </p:cNvSpPr>
          <p:nvPr>
            <p:ph type="ctrTitle"/>
          </p:nvPr>
        </p:nvSpPr>
        <p:spPr>
          <a:xfrm>
            <a:off x="1403254" y="2396395"/>
            <a:ext cx="9753600" cy="1073962"/>
          </a:xfrm>
        </p:spPr>
        <p:txBody>
          <a:bodyPr/>
          <a:lstStyle/>
          <a:p>
            <a:r>
              <a:rPr lang="en-US"/>
              <a:t>Office of Sustainability Quarterly Update</a:t>
            </a:r>
          </a:p>
        </p:txBody>
      </p:sp>
      <p:sp>
        <p:nvSpPr>
          <p:cNvPr id="3" name="Subtitle 2">
            <a:extLst>
              <a:ext uri="{FF2B5EF4-FFF2-40B4-BE49-F238E27FC236}">
                <a16:creationId xmlns:a16="http://schemas.microsoft.com/office/drawing/2014/main" id="{555CB208-2B5A-78B5-E002-BFEB867238B0}"/>
              </a:ext>
            </a:extLst>
          </p:cNvPr>
          <p:cNvSpPr>
            <a:spLocks noGrp="1"/>
          </p:cNvSpPr>
          <p:nvPr>
            <p:ph type="subTitle" idx="1"/>
          </p:nvPr>
        </p:nvSpPr>
        <p:spPr>
          <a:xfrm>
            <a:off x="2470569" y="3635457"/>
            <a:ext cx="7618971" cy="1073962"/>
          </a:xfrm>
        </p:spPr>
        <p:txBody>
          <a:bodyPr>
            <a:normAutofit/>
          </a:bodyPr>
          <a:lstStyle/>
          <a:p>
            <a:r>
              <a:rPr lang="en-US"/>
              <a:t>April 2026</a:t>
            </a:r>
          </a:p>
        </p:txBody>
      </p:sp>
      <p:sp>
        <p:nvSpPr>
          <p:cNvPr id="5" name="Freeform 3">
            <a:extLst>
              <a:ext uri="{FF2B5EF4-FFF2-40B4-BE49-F238E27FC236}">
                <a16:creationId xmlns:a16="http://schemas.microsoft.com/office/drawing/2014/main" id="{CA6DC5BB-2ECB-8389-7C8A-BCA9F86F90B3}"/>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908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EB81-DD71-57DA-71AD-A9A4192F49B2}"/>
              </a:ext>
            </a:extLst>
          </p:cNvPr>
          <p:cNvSpPr>
            <a:spLocks noGrp="1"/>
          </p:cNvSpPr>
          <p:nvPr>
            <p:ph type="title"/>
          </p:nvPr>
        </p:nvSpPr>
        <p:spPr>
          <a:xfrm>
            <a:off x="3965608" y="363024"/>
            <a:ext cx="8226392" cy="988268"/>
          </a:xfrm>
        </p:spPr>
        <p:txBody>
          <a:bodyPr/>
          <a:lstStyle/>
          <a:p>
            <a:pPr algn="ctr"/>
            <a:r>
              <a:rPr lang="en-US"/>
              <a:t>Outside Support Updates</a:t>
            </a:r>
          </a:p>
        </p:txBody>
      </p:sp>
      <p:sp>
        <p:nvSpPr>
          <p:cNvPr id="9" name="Content Placeholder 2">
            <a:extLst>
              <a:ext uri="{FF2B5EF4-FFF2-40B4-BE49-F238E27FC236}">
                <a16:creationId xmlns:a16="http://schemas.microsoft.com/office/drawing/2014/main" id="{98513FEF-F49E-C539-CB81-A7F2F89EE389}"/>
              </a:ext>
            </a:extLst>
          </p:cNvPr>
          <p:cNvSpPr>
            <a:spLocks noGrp="1"/>
          </p:cNvSpPr>
          <p:nvPr>
            <p:ph idx="1"/>
          </p:nvPr>
        </p:nvSpPr>
        <p:spPr>
          <a:xfrm>
            <a:off x="4294597" y="1287792"/>
            <a:ext cx="7327488" cy="5486458"/>
          </a:xfrm>
        </p:spPr>
        <p:txBody>
          <a:bodyPr anchor="t" anchorCtr="0">
            <a:normAutofit/>
          </a:bodyPr>
          <a:lstStyle/>
          <a:p>
            <a:pPr>
              <a:lnSpc>
                <a:spcPct val="120000"/>
              </a:lnSpc>
              <a:spcAft>
                <a:spcPts val="0"/>
              </a:spcAft>
            </a:pPr>
            <a:r>
              <a:rPr lang="en-US" sz="1600"/>
              <a:t>Solarize 2026 Campaign (April 15 - July 15, 2026)</a:t>
            </a:r>
          </a:p>
          <a:p>
            <a:pPr marL="0" indent="0">
              <a:lnSpc>
                <a:spcPct val="120000"/>
              </a:lnSpc>
              <a:spcAft>
                <a:spcPts val="0"/>
              </a:spcAft>
              <a:buNone/>
            </a:pPr>
            <a:endParaRPr lang="en-US" sz="1600" b="1"/>
          </a:p>
          <a:p>
            <a:pPr>
              <a:lnSpc>
                <a:spcPct val="120000"/>
              </a:lnSpc>
              <a:spcAft>
                <a:spcPts val="1800"/>
              </a:spcAft>
            </a:pPr>
            <a:r>
              <a:rPr lang="en-US" sz="1600" b="1"/>
              <a:t>PJM Cities and Communities Coalition (CCC):</a:t>
            </a:r>
            <a:r>
              <a:rPr lang="en-US" sz="1600"/>
              <a:t> Coalition of localities advocating for reducing grid carbon emissions.</a:t>
            </a:r>
          </a:p>
          <a:p>
            <a:pPr>
              <a:lnSpc>
                <a:spcPct val="120000"/>
              </a:lnSpc>
              <a:spcAft>
                <a:spcPts val="0"/>
              </a:spcAft>
            </a:pPr>
            <a:r>
              <a:rPr lang="en-US" sz="1600" b="1"/>
              <a:t>Charging Smart:</a:t>
            </a:r>
            <a:r>
              <a:rPr lang="en-US" sz="1600"/>
              <a:t> Program for community EV charging readiness</a:t>
            </a:r>
          </a:p>
          <a:p>
            <a:pPr lvl="1">
              <a:lnSpc>
                <a:spcPct val="120000"/>
              </a:lnSpc>
              <a:spcAft>
                <a:spcPts val="1800"/>
              </a:spcAft>
            </a:pPr>
            <a:r>
              <a:rPr lang="en-US"/>
              <a:t>Program was paused and has recently restarted</a:t>
            </a:r>
          </a:p>
          <a:p>
            <a:pPr marL="285750" lvl="1">
              <a:lnSpc>
                <a:spcPct val="120000"/>
              </a:lnSpc>
              <a:spcAft>
                <a:spcPts val="1800"/>
              </a:spcAft>
            </a:pPr>
            <a:r>
              <a:rPr lang="en-US" b="1">
                <a:latin typeface="Open Sans"/>
                <a:ea typeface="Open Sans"/>
                <a:cs typeface="Open Sans"/>
              </a:rPr>
              <a:t>U.S. Green Building Council (USGBC) Local Green Building Policy Accelerator</a:t>
            </a:r>
          </a:p>
          <a:p>
            <a:pPr marL="285750" lvl="1">
              <a:lnSpc>
                <a:spcPct val="120000"/>
              </a:lnSpc>
              <a:spcAft>
                <a:spcPts val="1800"/>
              </a:spcAft>
            </a:pPr>
            <a:r>
              <a:rPr lang="en-US" b="1">
                <a:latin typeface="Open Sans"/>
                <a:ea typeface="Open Sans"/>
                <a:cs typeface="Open Sans"/>
              </a:rPr>
              <a:t>ICLEI: </a:t>
            </a:r>
            <a:r>
              <a:rPr lang="en-US" sz="1600">
                <a:latin typeface="Open Sans"/>
                <a:ea typeface="Open Sans"/>
                <a:cs typeface="Open Sans"/>
              </a:rPr>
              <a:t> The world’s largest network of local and regional governments focused on sustainability, climate resilience and equity</a:t>
            </a:r>
            <a:endParaRPr lang="en-US"/>
          </a:p>
          <a:p>
            <a:pPr lvl="1">
              <a:lnSpc>
                <a:spcPct val="120000"/>
              </a:lnSpc>
              <a:spcAft>
                <a:spcPts val="1800"/>
              </a:spcAft>
            </a:pPr>
            <a:r>
              <a:rPr lang="en-US">
                <a:latin typeface="Open Sans"/>
                <a:ea typeface="Open Sans"/>
                <a:cs typeface="Open Sans"/>
              </a:rPr>
              <a:t>Prince William County joined as member in December 2025</a:t>
            </a:r>
          </a:p>
        </p:txBody>
      </p:sp>
      <p:sp>
        <p:nvSpPr>
          <p:cNvPr id="4" name="Freeform 3">
            <a:extLst>
              <a:ext uri="{FF2B5EF4-FFF2-40B4-BE49-F238E27FC236}">
                <a16:creationId xmlns:a16="http://schemas.microsoft.com/office/drawing/2014/main" id="{5F7026EF-58D9-AC8E-1A76-27B4C31C8642}"/>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25E3D63A-CF99-7B23-D02C-E6788789D738}"/>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
        <p:nvSpPr>
          <p:cNvPr id="3" name="AutoShape 2" descr="single news">
            <a:extLst>
              <a:ext uri="{FF2B5EF4-FFF2-40B4-BE49-F238E27FC236}">
                <a16:creationId xmlns:a16="http://schemas.microsoft.com/office/drawing/2014/main" id="{27DB251E-228C-6651-49AC-B38A57EAF5B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0" name="Group 9">
            <a:extLst>
              <a:ext uri="{FF2B5EF4-FFF2-40B4-BE49-F238E27FC236}">
                <a16:creationId xmlns:a16="http://schemas.microsoft.com/office/drawing/2014/main" id="{1A3EBC5A-898E-B126-AEFA-9949851446D3}"/>
              </a:ext>
            </a:extLst>
          </p:cNvPr>
          <p:cNvGrpSpPr>
            <a:grpSpLocks noChangeAspect="1"/>
          </p:cNvGrpSpPr>
          <p:nvPr/>
        </p:nvGrpSpPr>
        <p:grpSpPr>
          <a:xfrm>
            <a:off x="266499" y="1700523"/>
            <a:ext cx="1196780" cy="1344210"/>
            <a:chOff x="1241659" y="5210085"/>
            <a:chExt cx="1328287" cy="1491917"/>
          </a:xfrm>
        </p:grpSpPr>
        <p:sp>
          <p:nvSpPr>
            <p:cNvPr id="7" name="Rectangle 6">
              <a:extLst>
                <a:ext uri="{FF2B5EF4-FFF2-40B4-BE49-F238E27FC236}">
                  <a16:creationId xmlns:a16="http://schemas.microsoft.com/office/drawing/2014/main" id="{612C82F7-6584-8054-E2D4-C87CF158541C}"/>
                </a:ext>
              </a:extLst>
            </p:cNvPr>
            <p:cNvSpPr/>
            <p:nvPr/>
          </p:nvSpPr>
          <p:spPr>
            <a:xfrm>
              <a:off x="1241659" y="5210085"/>
              <a:ext cx="1328286" cy="149191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JMCCC Logo">
              <a:extLst>
                <a:ext uri="{FF2B5EF4-FFF2-40B4-BE49-F238E27FC236}">
                  <a16:creationId xmlns:a16="http://schemas.microsoft.com/office/drawing/2014/main" id="{41719C25-1FE0-3632-53E9-34FF70C549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84" r="5484"/>
            <a:stretch>
              <a:fillRect/>
            </a:stretch>
          </p:blipFill>
          <p:spPr bwMode="auto">
            <a:xfrm>
              <a:off x="1241659" y="5210086"/>
              <a:ext cx="1328287" cy="1491916"/>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5F6FD138-2484-1742-8C1E-B8AE82F3317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27" r="942"/>
          <a:stretch/>
        </p:blipFill>
        <p:spPr bwMode="auto">
          <a:xfrm>
            <a:off x="1663700" y="1700523"/>
            <a:ext cx="2365408" cy="1344209"/>
          </a:xfrm>
          <a:prstGeom prst="rect">
            <a:avLst/>
          </a:prstGeom>
          <a:noFill/>
          <a:ln>
            <a:noFill/>
          </a:ln>
          <a:extLst>
            <a:ext uri="{53640926-AAD7-44D8-BBD7-CCE9431645EC}">
              <a14:shadowObscured xmlns:a14="http://schemas.microsoft.com/office/drawing/2010/main"/>
            </a:ext>
          </a:extLst>
        </p:spPr>
      </p:pic>
      <p:pic>
        <p:nvPicPr>
          <p:cNvPr id="1034" name="Picture 10" descr="Local Governments for Sustainabily (ICLEI) – Planeta.com">
            <a:extLst>
              <a:ext uri="{FF2B5EF4-FFF2-40B4-BE49-F238E27FC236}">
                <a16:creationId xmlns:a16="http://schemas.microsoft.com/office/drawing/2014/main" id="{7FDFA147-28D5-3B51-E046-86349D2768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206" b="16218"/>
          <a:stretch>
            <a:fillRect/>
          </a:stretch>
        </p:blipFill>
        <p:spPr bwMode="auto">
          <a:xfrm>
            <a:off x="266499" y="3914276"/>
            <a:ext cx="3762609" cy="1935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6116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625FF-083B-FB29-BAC6-4BB1DA093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9926E4-AABC-80ED-345B-C9D898802FC2}"/>
              </a:ext>
            </a:extLst>
          </p:cNvPr>
          <p:cNvSpPr>
            <a:spLocks noGrp="1"/>
          </p:cNvSpPr>
          <p:nvPr>
            <p:ph type="title"/>
          </p:nvPr>
        </p:nvSpPr>
        <p:spPr>
          <a:xfrm>
            <a:off x="1878124" y="619763"/>
            <a:ext cx="8227965" cy="894780"/>
          </a:xfrm>
        </p:spPr>
        <p:txBody>
          <a:bodyPr/>
          <a:lstStyle/>
          <a:p>
            <a:pPr algn="ctr"/>
            <a:r>
              <a:rPr lang="en-US">
                <a:latin typeface="Open Sans"/>
                <a:ea typeface="Open Sans"/>
                <a:cs typeface="Open Sans"/>
              </a:rPr>
              <a:t>Recent Events</a:t>
            </a:r>
          </a:p>
        </p:txBody>
      </p:sp>
      <p:sp>
        <p:nvSpPr>
          <p:cNvPr id="9" name="Content Placeholder 2">
            <a:extLst>
              <a:ext uri="{FF2B5EF4-FFF2-40B4-BE49-F238E27FC236}">
                <a16:creationId xmlns:a16="http://schemas.microsoft.com/office/drawing/2014/main" id="{06E96A57-48BC-1374-9AFF-4F5DC8DA7E12}"/>
              </a:ext>
            </a:extLst>
          </p:cNvPr>
          <p:cNvSpPr>
            <a:spLocks noGrp="1"/>
          </p:cNvSpPr>
          <p:nvPr>
            <p:ph idx="1"/>
          </p:nvPr>
        </p:nvSpPr>
        <p:spPr>
          <a:xfrm>
            <a:off x="151454" y="1417827"/>
            <a:ext cx="11376149" cy="4761791"/>
          </a:xfrm>
        </p:spPr>
        <p:txBody>
          <a:bodyPr anchor="t" anchorCtr="0">
            <a:noAutofit/>
          </a:bodyPr>
          <a:lstStyle/>
          <a:p>
            <a:pPr marL="0" indent="0">
              <a:spcAft>
                <a:spcPts val="1800"/>
              </a:spcAft>
              <a:buNone/>
            </a:pPr>
            <a:r>
              <a:rPr lang="en-US" b="1">
                <a:latin typeface="Open Sans"/>
                <a:ea typeface="Open Sans"/>
                <a:cs typeface="Open Sans"/>
              </a:rPr>
              <a:t>Pink Space Theory – Community Microgrant Awardee</a:t>
            </a:r>
            <a:endParaRPr lang="en-US"/>
          </a:p>
        </p:txBody>
      </p:sp>
      <p:sp>
        <p:nvSpPr>
          <p:cNvPr id="4" name="Freeform 3">
            <a:extLst>
              <a:ext uri="{FF2B5EF4-FFF2-40B4-BE49-F238E27FC236}">
                <a16:creationId xmlns:a16="http://schemas.microsoft.com/office/drawing/2014/main" id="{CA04F774-ADF5-A0EF-67F8-6CB3C9F7D4F3}"/>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F18B1254-6754-1887-84C4-8E9E45811400}"/>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
        <p:nvSpPr>
          <p:cNvPr id="3" name="AutoShape 2" descr="single news">
            <a:extLst>
              <a:ext uri="{FF2B5EF4-FFF2-40B4-BE49-F238E27FC236}">
                <a16:creationId xmlns:a16="http://schemas.microsoft.com/office/drawing/2014/main" id="{B4BA2F13-6982-E772-FBA5-56025F49ABB5}"/>
              </a:ext>
            </a:extLst>
          </p:cNvPr>
          <p:cNvSpPr>
            <a:spLocks noChangeAspect="1" noChangeArrowheads="1"/>
          </p:cNvSpPr>
          <p:nvPr/>
        </p:nvSpPr>
        <p:spPr bwMode="auto">
          <a:xfrm>
            <a:off x="5943600" y="297484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Content Placeholder 2">
            <a:extLst>
              <a:ext uri="{FF2B5EF4-FFF2-40B4-BE49-F238E27FC236}">
                <a16:creationId xmlns:a16="http://schemas.microsoft.com/office/drawing/2014/main" id="{670EBC11-37B7-507B-154D-0739310AB2AA}"/>
              </a:ext>
            </a:extLst>
          </p:cNvPr>
          <p:cNvSpPr txBox="1">
            <a:spLocks/>
          </p:cNvSpPr>
          <p:nvPr/>
        </p:nvSpPr>
        <p:spPr>
          <a:xfrm>
            <a:off x="7446757" y="1422907"/>
            <a:ext cx="4589269" cy="4904031"/>
          </a:xfrm>
          <a:prstGeom prst="rect">
            <a:avLst/>
          </a:prstGeom>
        </p:spPr>
        <p:txBody>
          <a:bodyPr vert="horz" lIns="91440" tIns="45720" rIns="91440" bIns="45720" rtlCol="0" anchor="t" anchorCtr="0">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Open Sans" charset="0"/>
                <a:ea typeface="Open Sans" charset="0"/>
                <a:cs typeface="Open Sans" charset="0"/>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spcAft>
                <a:spcPts val="1800"/>
              </a:spcAft>
              <a:buNone/>
            </a:pPr>
            <a:r>
              <a:rPr lang="en-US" b="1">
                <a:latin typeface="Open Sans"/>
                <a:ea typeface="Open Sans"/>
                <a:cs typeface="Open Sans"/>
              </a:rPr>
              <a:t>Neighborhood Conference</a:t>
            </a:r>
            <a:endParaRPr lang="en-US">
              <a:latin typeface="Open Sans"/>
              <a:ea typeface="Open Sans"/>
              <a:cs typeface="Open Sans"/>
            </a:endParaRPr>
          </a:p>
          <a:p>
            <a:pPr lvl="1">
              <a:spcAft>
                <a:spcPts val="1800"/>
              </a:spcAft>
              <a:buFont typeface="Arial" panose="020B0604020202020204" pitchFamily="34" charset="0"/>
              <a:buChar char="•"/>
            </a:pPr>
            <a:endParaRPr lang="en-US" sz="1800" i="1">
              <a:highlight>
                <a:srgbClr val="FF8200"/>
              </a:highlight>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196F15FF-0F72-1D21-F659-44B23B0D98D7}"/>
              </a:ext>
            </a:extLst>
          </p:cNvPr>
          <p:cNvPicPr>
            <a:picLocks noChangeAspect="1"/>
          </p:cNvPicPr>
          <p:nvPr/>
        </p:nvPicPr>
        <p:blipFill>
          <a:blip r:embed="rId4"/>
          <a:stretch>
            <a:fillRect/>
          </a:stretch>
        </p:blipFill>
        <p:spPr>
          <a:xfrm>
            <a:off x="3525490" y="4524248"/>
            <a:ext cx="3048060" cy="2032000"/>
          </a:xfrm>
          <a:prstGeom prst="rect">
            <a:avLst/>
          </a:prstGeom>
        </p:spPr>
      </p:pic>
      <p:pic>
        <p:nvPicPr>
          <p:cNvPr id="14" name="Picture 13">
            <a:extLst>
              <a:ext uri="{FF2B5EF4-FFF2-40B4-BE49-F238E27FC236}">
                <a16:creationId xmlns:a16="http://schemas.microsoft.com/office/drawing/2014/main" id="{D3C3159F-6D32-D0E3-109A-22F7B3079EBA}"/>
              </a:ext>
            </a:extLst>
          </p:cNvPr>
          <p:cNvPicPr>
            <a:picLocks noChangeAspect="1"/>
          </p:cNvPicPr>
          <p:nvPr/>
        </p:nvPicPr>
        <p:blipFill>
          <a:blip r:embed="rId5"/>
          <a:stretch>
            <a:fillRect/>
          </a:stretch>
        </p:blipFill>
        <p:spPr>
          <a:xfrm>
            <a:off x="497840" y="4524248"/>
            <a:ext cx="2753360" cy="2032000"/>
          </a:xfrm>
          <a:prstGeom prst="rect">
            <a:avLst/>
          </a:prstGeom>
        </p:spPr>
      </p:pic>
      <p:pic>
        <p:nvPicPr>
          <p:cNvPr id="15" name="Picture 14">
            <a:extLst>
              <a:ext uri="{FF2B5EF4-FFF2-40B4-BE49-F238E27FC236}">
                <a16:creationId xmlns:a16="http://schemas.microsoft.com/office/drawing/2014/main" id="{6C3FFFB4-089D-6FC5-21E1-8B02929A3149}"/>
              </a:ext>
            </a:extLst>
          </p:cNvPr>
          <p:cNvPicPr>
            <a:picLocks noChangeAspect="1"/>
          </p:cNvPicPr>
          <p:nvPr/>
        </p:nvPicPr>
        <p:blipFill>
          <a:blip r:embed="rId6"/>
          <a:stretch>
            <a:fillRect/>
          </a:stretch>
        </p:blipFill>
        <p:spPr>
          <a:xfrm>
            <a:off x="3820160" y="2106168"/>
            <a:ext cx="2753360" cy="2032000"/>
          </a:xfrm>
          <a:prstGeom prst="rect">
            <a:avLst/>
          </a:prstGeom>
        </p:spPr>
      </p:pic>
      <p:sp>
        <p:nvSpPr>
          <p:cNvPr id="17" name="TextBox 16">
            <a:extLst>
              <a:ext uri="{FF2B5EF4-FFF2-40B4-BE49-F238E27FC236}">
                <a16:creationId xmlns:a16="http://schemas.microsoft.com/office/drawing/2014/main" id="{4052DCA2-4BFB-BE79-5001-895BE0FC784C}"/>
              </a:ext>
            </a:extLst>
          </p:cNvPr>
          <p:cNvSpPr txBox="1"/>
          <p:nvPr/>
        </p:nvSpPr>
        <p:spPr>
          <a:xfrm>
            <a:off x="152399" y="1852168"/>
            <a:ext cx="3698240"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a:ea typeface="Calibri"/>
                <a:cs typeface="Calibri"/>
              </a:rPr>
              <a:t>Pink Space Theory, with support from Joint Environmental Taskforce, hosted STEAM Event "“G.R.E.A.T. Math Minds Sustainability Matters” </a:t>
            </a:r>
          </a:p>
          <a:p>
            <a:pPr marL="285750" indent="-285750">
              <a:buFont typeface="Arial"/>
              <a:buChar char="•"/>
            </a:pPr>
            <a:r>
              <a:rPr lang="en-US" sz="1600">
                <a:ea typeface="Calibri"/>
                <a:cs typeface="Calibri"/>
              </a:rPr>
              <a:t>Over 100 students and family members from Featherstone, </a:t>
            </a:r>
            <a:r>
              <a:rPr lang="en-US" sz="1600" err="1">
                <a:ea typeface="Calibri"/>
                <a:cs typeface="Calibri"/>
              </a:rPr>
              <a:t>Neabsco</a:t>
            </a:r>
            <a:r>
              <a:rPr lang="en-US" sz="1600">
                <a:ea typeface="Calibri"/>
                <a:cs typeface="Calibri"/>
              </a:rPr>
              <a:t>, and Loch Lomond Elementary Schools</a:t>
            </a:r>
            <a:r>
              <a:rPr lang="en-US" sz="1600">
                <a:latin typeface="Calibri"/>
                <a:ea typeface="Calibri"/>
                <a:cs typeface="Calibri"/>
              </a:rPr>
              <a:t> participated</a:t>
            </a:r>
          </a:p>
          <a:p>
            <a:pPr marL="285750" indent="-285750">
              <a:buFont typeface="Arial"/>
              <a:buChar char="•"/>
            </a:pPr>
            <a:r>
              <a:rPr lang="en-US" sz="1600">
                <a:latin typeface="Calibri"/>
                <a:ea typeface="Calibri"/>
                <a:cs typeface="Calibri"/>
              </a:rPr>
              <a:t> Supported</a:t>
            </a:r>
            <a:r>
              <a:rPr lang="en-US" sz="1600">
                <a:ea typeface="Calibri"/>
                <a:cs typeface="Calibri"/>
              </a:rPr>
              <a:t> by 19 organizations showcasing sustainability careers</a:t>
            </a:r>
            <a:endParaRPr lang="en-US" sz="1600"/>
          </a:p>
        </p:txBody>
      </p:sp>
      <p:pic>
        <p:nvPicPr>
          <p:cNvPr id="19" name="Picture 18">
            <a:extLst>
              <a:ext uri="{FF2B5EF4-FFF2-40B4-BE49-F238E27FC236}">
                <a16:creationId xmlns:a16="http://schemas.microsoft.com/office/drawing/2014/main" id="{1E1AD824-893D-3488-5BB4-DDB1EB2423A9}"/>
              </a:ext>
            </a:extLst>
          </p:cNvPr>
          <p:cNvPicPr>
            <a:picLocks noChangeAspect="1"/>
          </p:cNvPicPr>
          <p:nvPr/>
        </p:nvPicPr>
        <p:blipFill>
          <a:blip r:embed="rId7"/>
          <a:stretch>
            <a:fillRect/>
          </a:stretch>
        </p:blipFill>
        <p:spPr>
          <a:xfrm>
            <a:off x="6647907" y="2084969"/>
            <a:ext cx="5436870" cy="3813810"/>
          </a:xfrm>
          <a:prstGeom prst="rect">
            <a:avLst/>
          </a:prstGeom>
        </p:spPr>
      </p:pic>
    </p:spTree>
    <p:extLst>
      <p:ext uri="{BB962C8B-B14F-4D97-AF65-F5344CB8AC3E}">
        <p14:creationId xmlns:p14="http://schemas.microsoft.com/office/powerpoint/2010/main" val="3190637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5D3AD-5008-59A7-66F6-10E70F67C2D7}"/>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2DD8A9B-41E7-D041-3286-9A78336F5721}"/>
              </a:ext>
            </a:extLst>
          </p:cNvPr>
          <p:cNvSpPr/>
          <p:nvPr/>
        </p:nvSpPr>
        <p:spPr>
          <a:xfrm>
            <a:off x="6763672" y="1605984"/>
            <a:ext cx="4929186" cy="353060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3911BF-0CBA-1CFF-5309-D8A802CF5874}"/>
              </a:ext>
            </a:extLst>
          </p:cNvPr>
          <p:cNvSpPr>
            <a:spLocks noGrp="1"/>
          </p:cNvSpPr>
          <p:nvPr>
            <p:ph type="title"/>
          </p:nvPr>
        </p:nvSpPr>
        <p:spPr>
          <a:xfrm>
            <a:off x="1982018" y="609603"/>
            <a:ext cx="8227965" cy="894780"/>
          </a:xfrm>
        </p:spPr>
        <p:txBody>
          <a:bodyPr/>
          <a:lstStyle/>
          <a:p>
            <a:pPr algn="ctr"/>
            <a:r>
              <a:rPr lang="en-US"/>
              <a:t>Upcoming Events</a:t>
            </a:r>
          </a:p>
        </p:txBody>
      </p:sp>
      <p:sp>
        <p:nvSpPr>
          <p:cNvPr id="4" name="Freeform 3">
            <a:extLst>
              <a:ext uri="{FF2B5EF4-FFF2-40B4-BE49-F238E27FC236}">
                <a16:creationId xmlns:a16="http://schemas.microsoft.com/office/drawing/2014/main" id="{EE075EE9-5689-0C87-8803-E088704C5096}"/>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ED5D6162-C6D0-5EAA-2E50-750E84C758A4}"/>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
        <p:nvSpPr>
          <p:cNvPr id="3" name="AutoShape 2" descr="single news">
            <a:extLst>
              <a:ext uri="{FF2B5EF4-FFF2-40B4-BE49-F238E27FC236}">
                <a16:creationId xmlns:a16="http://schemas.microsoft.com/office/drawing/2014/main" id="{9BDC5D49-D944-54F5-2F0C-D1BD63FBC47F}"/>
              </a:ext>
            </a:extLst>
          </p:cNvPr>
          <p:cNvSpPr>
            <a:spLocks noChangeAspect="1" noChangeArrowheads="1"/>
          </p:cNvSpPr>
          <p:nvPr/>
        </p:nvSpPr>
        <p:spPr bwMode="auto">
          <a:xfrm>
            <a:off x="9075865" y="283170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661A4F39-D073-0F1E-475E-7DCA746EC7E6}"/>
              </a:ext>
            </a:extLst>
          </p:cNvPr>
          <p:cNvPicPr>
            <a:picLocks noChangeAspect="1"/>
          </p:cNvPicPr>
          <p:nvPr/>
        </p:nvPicPr>
        <p:blipFill>
          <a:blip r:embed="rId4"/>
          <a:stretch>
            <a:fillRect/>
          </a:stretch>
        </p:blipFill>
        <p:spPr>
          <a:xfrm>
            <a:off x="7077996" y="2013610"/>
            <a:ext cx="4300538" cy="1902988"/>
          </a:xfrm>
          <a:prstGeom prst="rect">
            <a:avLst/>
          </a:prstGeom>
        </p:spPr>
      </p:pic>
      <p:sp>
        <p:nvSpPr>
          <p:cNvPr id="13" name="TextBox 12">
            <a:extLst>
              <a:ext uri="{FF2B5EF4-FFF2-40B4-BE49-F238E27FC236}">
                <a16:creationId xmlns:a16="http://schemas.microsoft.com/office/drawing/2014/main" id="{904AC63D-AC98-0BED-106E-EEC722F21E0B}"/>
              </a:ext>
            </a:extLst>
          </p:cNvPr>
          <p:cNvSpPr txBox="1"/>
          <p:nvPr/>
        </p:nvSpPr>
        <p:spPr>
          <a:xfrm>
            <a:off x="7016921" y="4128106"/>
            <a:ext cx="4422689" cy="707886"/>
          </a:xfrm>
          <a:prstGeom prst="rect">
            <a:avLst/>
          </a:prstGeom>
          <a:noFill/>
        </p:spPr>
        <p:txBody>
          <a:bodyPr wrap="square">
            <a:spAutoFit/>
          </a:bodyPr>
          <a:lstStyle/>
          <a:p>
            <a:pPr algn="ctr"/>
            <a:r>
              <a:rPr lang="en-US" sz="2000" b="1" i="0">
                <a:solidFill>
                  <a:srgbClr val="131521"/>
                </a:solidFill>
                <a:effectLst/>
                <a:latin typeface="Open Sans" panose="020B0606030504020204" pitchFamily="34" charset="0"/>
                <a:ea typeface="Open Sans" panose="020B0606030504020204" pitchFamily="34" charset="0"/>
                <a:cs typeface="Open Sans" panose="020B0606030504020204" pitchFamily="34" charset="0"/>
              </a:rPr>
              <a:t>Saturday, April 25, 2026</a:t>
            </a:r>
          </a:p>
          <a:p>
            <a:pPr algn="ctr"/>
            <a:r>
              <a:rPr lang="en-US" sz="2000" b="1" i="0">
                <a:solidFill>
                  <a:srgbClr val="131521"/>
                </a:solidFill>
                <a:effectLst/>
                <a:latin typeface="Open Sans" panose="020B0606030504020204" pitchFamily="34" charset="0"/>
                <a:ea typeface="Open Sans" panose="020B0606030504020204" pitchFamily="34" charset="0"/>
                <a:cs typeface="Open Sans" panose="020B0606030504020204" pitchFamily="34" charset="0"/>
              </a:rPr>
              <a:t>10 a.m. - 3 p.m.</a:t>
            </a:r>
            <a:endParaRPr lang="en-US" sz="2000" b="1">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a:extLst>
              <a:ext uri="{FF2B5EF4-FFF2-40B4-BE49-F238E27FC236}">
                <a16:creationId xmlns:a16="http://schemas.microsoft.com/office/drawing/2014/main" id="{D894B738-7421-BB4D-72AE-4BAA3251E0B7}"/>
              </a:ext>
            </a:extLst>
          </p:cNvPr>
          <p:cNvPicPr>
            <a:picLocks noChangeAspect="1"/>
          </p:cNvPicPr>
          <p:nvPr/>
        </p:nvPicPr>
        <p:blipFill>
          <a:blip r:embed="rId5"/>
          <a:stretch>
            <a:fillRect/>
          </a:stretch>
        </p:blipFill>
        <p:spPr>
          <a:xfrm>
            <a:off x="420823" y="1605983"/>
            <a:ext cx="6186443" cy="4790442"/>
          </a:xfrm>
          <a:prstGeom prst="rect">
            <a:avLst/>
          </a:prstGeom>
        </p:spPr>
      </p:pic>
    </p:spTree>
    <p:extLst>
      <p:ext uri="{BB962C8B-B14F-4D97-AF65-F5344CB8AC3E}">
        <p14:creationId xmlns:p14="http://schemas.microsoft.com/office/powerpoint/2010/main" val="2746106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401344" y="1989897"/>
            <a:ext cx="7389312" cy="2805879"/>
          </a:xfrm>
          <a:prstGeom prst="rect">
            <a:avLst/>
          </a:prstGeom>
        </p:spPr>
        <p:txBody>
          <a:bodyPr lIns="47625" tIns="47625" rIns="47625" bIns="47625" rtlCol="0" anchor="ctr"/>
          <a:lstStyle/>
          <a:p>
            <a:pPr algn="ctr">
              <a:lnSpc>
                <a:spcPct val="87658"/>
              </a:lnSpc>
            </a:pPr>
            <a:endParaRPr lang="en-US" sz="1688">
              <a:solidFill>
                <a:srgbClr val="FFFFFF"/>
              </a:solidFill>
              <a:latin typeface="Calibri" panose="020F0502020204030204"/>
              <a:cs typeface="Calibri"/>
            </a:endParaRPr>
          </a:p>
        </p:txBody>
      </p:sp>
      <p:sp>
        <p:nvSpPr>
          <p:cNvPr id="2" name="Freeform 3">
            <a:extLst>
              <a:ext uri="{FF2B5EF4-FFF2-40B4-BE49-F238E27FC236}">
                <a16:creationId xmlns:a16="http://schemas.microsoft.com/office/drawing/2014/main" id="{7584EB78-8CBD-0302-E1DF-E0BB710010C0}"/>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046BEF69-C0BB-DF14-93B4-0616B80601A5}"/>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5" name="Diagram 4">
            <a:extLst>
              <a:ext uri="{FF2B5EF4-FFF2-40B4-BE49-F238E27FC236}">
                <a16:creationId xmlns:a16="http://schemas.microsoft.com/office/drawing/2014/main" id="{DD0DDD87-9669-86C5-0329-16D30450BB5D}"/>
              </a:ext>
            </a:extLst>
          </p:cNvPr>
          <p:cNvGraphicFramePr/>
          <p:nvPr>
            <p:extLst>
              <p:ext uri="{D42A27DB-BD31-4B8C-83A1-F6EECF244321}">
                <p14:modId xmlns:p14="http://schemas.microsoft.com/office/powerpoint/2010/main" val="322940034"/>
              </p:ext>
            </p:extLst>
          </p:nvPr>
        </p:nvGraphicFramePr>
        <p:xfrm>
          <a:off x="-2258115" y="1"/>
          <a:ext cx="11544300"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619860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EB81-DD71-57DA-71AD-A9A4192F49B2}"/>
              </a:ext>
            </a:extLst>
          </p:cNvPr>
          <p:cNvSpPr>
            <a:spLocks noGrp="1"/>
          </p:cNvSpPr>
          <p:nvPr>
            <p:ph type="title"/>
          </p:nvPr>
        </p:nvSpPr>
        <p:spPr/>
        <p:txBody>
          <a:bodyPr/>
          <a:lstStyle/>
          <a:p>
            <a:r>
              <a:rPr lang="en-US"/>
              <a:t>Environmental Sustainability Workgroup (ESW)</a:t>
            </a:r>
            <a:br>
              <a:rPr lang="en-US"/>
            </a:br>
            <a:r>
              <a:rPr lang="en-US"/>
              <a:t>Meets Quarterly</a:t>
            </a:r>
          </a:p>
        </p:txBody>
      </p:sp>
      <p:graphicFrame>
        <p:nvGraphicFramePr>
          <p:cNvPr id="14" name="Content Placeholder 2">
            <a:extLst>
              <a:ext uri="{FF2B5EF4-FFF2-40B4-BE49-F238E27FC236}">
                <a16:creationId xmlns:a16="http://schemas.microsoft.com/office/drawing/2014/main" id="{68EE4C00-8E5C-CA56-F714-41146CA2BDF0}"/>
              </a:ext>
            </a:extLst>
          </p:cNvPr>
          <p:cNvGraphicFramePr>
            <a:graphicFrameLocks noGrp="1"/>
          </p:cNvGraphicFramePr>
          <p:nvPr>
            <p:ph idx="1"/>
            <p:extLst>
              <p:ext uri="{D42A27DB-BD31-4B8C-83A1-F6EECF244321}">
                <p14:modId xmlns:p14="http://schemas.microsoft.com/office/powerpoint/2010/main" val="1447195286"/>
              </p:ext>
            </p:extLst>
          </p:nvPr>
        </p:nvGraphicFramePr>
        <p:xfrm>
          <a:off x="609599" y="2277262"/>
          <a:ext cx="5435601" cy="36491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reeform 3">
            <a:extLst>
              <a:ext uri="{FF2B5EF4-FFF2-40B4-BE49-F238E27FC236}">
                <a16:creationId xmlns:a16="http://schemas.microsoft.com/office/drawing/2014/main" id="{5F7026EF-58D9-AC8E-1A76-27B4C31C8642}"/>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002CA338-042B-528D-8579-F7A0DE3DBF35}"/>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smtClean="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
        <p:nvSpPr>
          <p:cNvPr id="11" name="TextBox 10">
            <a:extLst>
              <a:ext uri="{FF2B5EF4-FFF2-40B4-BE49-F238E27FC236}">
                <a16:creationId xmlns:a16="http://schemas.microsoft.com/office/drawing/2014/main" id="{F19F04BE-0DE0-A754-CAF4-30AB53BD7729}"/>
              </a:ext>
            </a:extLst>
          </p:cNvPr>
          <p:cNvSpPr txBox="1"/>
          <p:nvPr/>
        </p:nvSpPr>
        <p:spPr>
          <a:xfrm>
            <a:off x="6212956" y="1862669"/>
            <a:ext cx="5877444" cy="4801314"/>
          </a:xfrm>
          <a:prstGeom prst="rect">
            <a:avLst/>
          </a:prstGeom>
          <a:noFill/>
        </p:spPr>
        <p:txBody>
          <a:bodyPr wrap="square" numCol="2" spcCol="182880">
            <a:spAutoFit/>
          </a:bodyPr>
          <a:lstStyle/>
          <a:p>
            <a:pPr marL="285750" indent="-285750">
              <a:spcAft>
                <a:spcPts val="600"/>
              </a:spcAft>
              <a:buFont typeface="Arial" panose="020B0604020202020204" pitchFamily="34" charset="0"/>
              <a:buChar char="•"/>
            </a:pPr>
            <a:r>
              <a:rPr lang="en-US" sz="1600"/>
              <a:t>Cooperative Extension (VCE)</a:t>
            </a:r>
          </a:p>
          <a:p>
            <a:pPr marL="285750" indent="-285750">
              <a:spcAft>
                <a:spcPts val="600"/>
              </a:spcAft>
              <a:buFont typeface="Arial" panose="020B0604020202020204" pitchFamily="34" charset="0"/>
              <a:buChar char="•"/>
            </a:pPr>
            <a:r>
              <a:rPr lang="en-US" sz="1600"/>
              <a:t>Department of Fire &amp; Rescue</a:t>
            </a:r>
          </a:p>
          <a:p>
            <a:pPr marL="285750" indent="-285750">
              <a:spcAft>
                <a:spcPts val="600"/>
              </a:spcAft>
              <a:buFont typeface="Arial" panose="020B0604020202020204" pitchFamily="34" charset="0"/>
              <a:buChar char="•"/>
            </a:pPr>
            <a:r>
              <a:rPr lang="en-US" sz="1600"/>
              <a:t>Department of Public Works (DPW)</a:t>
            </a:r>
          </a:p>
          <a:p>
            <a:pPr marL="285750" indent="-285750">
              <a:spcAft>
                <a:spcPts val="600"/>
              </a:spcAft>
              <a:buFont typeface="Arial" panose="020B0604020202020204" pitchFamily="34" charset="0"/>
              <a:buChar char="•"/>
            </a:pPr>
            <a:r>
              <a:rPr lang="en-US" sz="1600"/>
              <a:t>Department of Transportation (DOT)</a:t>
            </a:r>
          </a:p>
          <a:p>
            <a:pPr marL="285750" indent="-285750">
              <a:spcAft>
                <a:spcPts val="600"/>
              </a:spcAft>
              <a:buFont typeface="Arial" panose="020B0604020202020204" pitchFamily="34" charset="0"/>
              <a:buChar char="•"/>
            </a:pPr>
            <a:r>
              <a:rPr lang="en-US" sz="1600"/>
              <a:t>Development Services (DDS)</a:t>
            </a:r>
          </a:p>
          <a:p>
            <a:pPr marL="285750" indent="-285750">
              <a:spcAft>
                <a:spcPts val="600"/>
              </a:spcAft>
              <a:buFont typeface="Arial" panose="020B0604020202020204" pitchFamily="34" charset="0"/>
              <a:buChar char="•"/>
            </a:pPr>
            <a:r>
              <a:rPr lang="en-US" sz="1600"/>
              <a:t>Economic Development</a:t>
            </a:r>
          </a:p>
          <a:p>
            <a:pPr marL="285750" indent="-285750">
              <a:spcAft>
                <a:spcPts val="600"/>
              </a:spcAft>
              <a:buFont typeface="Arial" panose="020B0604020202020204" pitchFamily="34" charset="0"/>
              <a:buChar char="•"/>
            </a:pPr>
            <a:r>
              <a:rPr lang="en-US" sz="1600"/>
              <a:t>Facilities and Fleet Management (FFM)</a:t>
            </a:r>
          </a:p>
          <a:p>
            <a:pPr marL="285750" indent="-285750">
              <a:spcAft>
                <a:spcPts val="600"/>
              </a:spcAft>
              <a:buFont typeface="Arial" panose="020B0604020202020204" pitchFamily="34" charset="0"/>
              <a:buChar char="•"/>
            </a:pPr>
            <a:r>
              <a:rPr lang="en-US" sz="1600"/>
              <a:t>Finance – Risk &amp; Wellness (Risk)</a:t>
            </a:r>
          </a:p>
          <a:p>
            <a:pPr marL="285750" indent="-285750">
              <a:spcAft>
                <a:spcPts val="600"/>
              </a:spcAft>
              <a:buFont typeface="Arial" panose="020B0604020202020204" pitchFamily="34" charset="0"/>
              <a:buChar char="•"/>
            </a:pPr>
            <a:r>
              <a:rPr lang="en-US" sz="1600"/>
              <a:t>Housing</a:t>
            </a:r>
          </a:p>
          <a:p>
            <a:pPr marL="285750" indent="-285750">
              <a:spcAft>
                <a:spcPts val="600"/>
              </a:spcAft>
              <a:buFont typeface="Arial" panose="020B0604020202020204" pitchFamily="34" charset="0"/>
              <a:buChar char="•"/>
            </a:pPr>
            <a:r>
              <a:rPr lang="en-US" sz="1600"/>
              <a:t>Libraries</a:t>
            </a:r>
          </a:p>
          <a:p>
            <a:pPr marL="285750" indent="-285750">
              <a:spcAft>
                <a:spcPts val="600"/>
              </a:spcAft>
              <a:buFont typeface="Arial" panose="020B0604020202020204" pitchFamily="34" charset="0"/>
              <a:buChar char="•"/>
            </a:pPr>
            <a:r>
              <a:rPr lang="en-US" sz="1600"/>
              <a:t>Office of Emergency Management (EM)</a:t>
            </a:r>
          </a:p>
          <a:p>
            <a:pPr marL="285750" indent="-285750">
              <a:spcAft>
                <a:spcPts val="600"/>
              </a:spcAft>
              <a:buFont typeface="Arial" panose="020B0604020202020204" pitchFamily="34" charset="0"/>
              <a:buChar char="•"/>
            </a:pPr>
            <a:r>
              <a:rPr lang="en-US" sz="1600"/>
              <a:t>Office of Equity and Inclusion</a:t>
            </a:r>
          </a:p>
          <a:p>
            <a:pPr marL="285750" indent="-285750">
              <a:spcAft>
                <a:spcPts val="600"/>
              </a:spcAft>
              <a:buFont typeface="Arial" panose="020B0604020202020204" pitchFamily="34" charset="0"/>
              <a:buChar char="•"/>
            </a:pPr>
            <a:r>
              <a:rPr lang="en-US" sz="1600"/>
              <a:t>Office of Management and Budget (OMB)</a:t>
            </a:r>
          </a:p>
          <a:p>
            <a:pPr marL="285750" indent="-285750">
              <a:spcAft>
                <a:spcPts val="600"/>
              </a:spcAft>
              <a:buFont typeface="Arial" panose="020B0604020202020204" pitchFamily="34" charset="0"/>
              <a:buChar char="•"/>
            </a:pPr>
            <a:r>
              <a:rPr lang="en-US" sz="1600"/>
              <a:t>Office of Sustainability (</a:t>
            </a:r>
            <a:r>
              <a:rPr lang="en-US" sz="1600" err="1"/>
              <a:t>OoS</a:t>
            </a:r>
            <a:r>
              <a:rPr lang="en-US" sz="1600"/>
              <a:t>)</a:t>
            </a:r>
          </a:p>
          <a:p>
            <a:pPr marL="285750" indent="-285750">
              <a:spcAft>
                <a:spcPts val="600"/>
              </a:spcAft>
              <a:buFont typeface="Arial" panose="020B0604020202020204" pitchFamily="34" charset="0"/>
              <a:buChar char="•"/>
            </a:pPr>
            <a:r>
              <a:rPr lang="en-US" sz="1600"/>
              <a:t>Department of Parks and Recreation (DPR)</a:t>
            </a:r>
          </a:p>
          <a:p>
            <a:pPr marL="285750" indent="-285750">
              <a:spcAft>
                <a:spcPts val="600"/>
              </a:spcAft>
              <a:buFont typeface="Arial" panose="020B0604020202020204" pitchFamily="34" charset="0"/>
              <a:buChar char="•"/>
            </a:pPr>
            <a:r>
              <a:rPr lang="en-US" sz="1600"/>
              <a:t>Planning Office (Planning)</a:t>
            </a:r>
          </a:p>
          <a:p>
            <a:pPr marL="285750" indent="-285750">
              <a:spcAft>
                <a:spcPts val="600"/>
              </a:spcAft>
              <a:buFont typeface="Arial" panose="020B0604020202020204" pitchFamily="34" charset="0"/>
              <a:buChar char="•"/>
            </a:pPr>
            <a:r>
              <a:rPr lang="en-US" sz="1600"/>
              <a:t>Prince William Soil &amp; Water Conservation District (PWSWCD)</a:t>
            </a:r>
          </a:p>
          <a:p>
            <a:pPr marL="285750" indent="-285750">
              <a:spcAft>
                <a:spcPts val="600"/>
              </a:spcAft>
              <a:buFont typeface="Arial" panose="020B0604020202020204" pitchFamily="34" charset="0"/>
              <a:buChar char="•"/>
            </a:pPr>
            <a:r>
              <a:rPr lang="en-US" sz="1600"/>
              <a:t>Procurement</a:t>
            </a:r>
          </a:p>
          <a:p>
            <a:pPr marL="285750" indent="-285750">
              <a:spcAft>
                <a:spcPts val="600"/>
              </a:spcAft>
              <a:buFont typeface="Arial" panose="020B0604020202020204" pitchFamily="34" charset="0"/>
              <a:buChar char="•"/>
            </a:pPr>
            <a:r>
              <a:rPr lang="en-US" sz="1600"/>
              <a:t>PWC Schools (PWCS)</a:t>
            </a:r>
          </a:p>
          <a:p>
            <a:pPr marL="285750" indent="-285750">
              <a:spcAft>
                <a:spcPts val="600"/>
              </a:spcAft>
              <a:buFont typeface="Arial" panose="020B0604020202020204" pitchFamily="34" charset="0"/>
              <a:buChar char="•"/>
            </a:pPr>
            <a:r>
              <a:rPr lang="en-US" sz="1600"/>
              <a:t>Transformation Management Office (TMO)</a:t>
            </a:r>
          </a:p>
          <a:p>
            <a:pPr marL="285750" indent="-285750">
              <a:spcAft>
                <a:spcPts val="600"/>
              </a:spcAft>
              <a:buFont typeface="Arial" panose="020B0604020202020204" pitchFamily="34" charset="0"/>
              <a:buChar char="•"/>
            </a:pPr>
            <a:r>
              <a:rPr lang="en-US" sz="1600"/>
              <a:t>Virginia Department of Health (VDH)</a:t>
            </a:r>
          </a:p>
        </p:txBody>
      </p:sp>
    </p:spTree>
    <p:extLst>
      <p:ext uri="{BB962C8B-B14F-4D97-AF65-F5344CB8AC3E}">
        <p14:creationId xmlns:p14="http://schemas.microsoft.com/office/powerpoint/2010/main" val="3009186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3BC9F-1A69-8DA0-1581-3FE9B96F6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E219D1-D840-EBE5-8674-52E685461B69}"/>
              </a:ext>
            </a:extLst>
          </p:cNvPr>
          <p:cNvSpPr>
            <a:spLocks noGrp="1"/>
          </p:cNvSpPr>
          <p:nvPr>
            <p:ph type="title"/>
          </p:nvPr>
        </p:nvSpPr>
        <p:spPr>
          <a:xfrm>
            <a:off x="1065324" y="609603"/>
            <a:ext cx="8227965" cy="894780"/>
          </a:xfrm>
        </p:spPr>
        <p:txBody>
          <a:bodyPr/>
          <a:lstStyle/>
          <a:p>
            <a:r>
              <a:rPr lang="en-US"/>
              <a:t>Strategic Plan Environment Goal Objectives</a:t>
            </a:r>
          </a:p>
        </p:txBody>
      </p:sp>
      <p:sp>
        <p:nvSpPr>
          <p:cNvPr id="4" name="Freeform 3">
            <a:extLst>
              <a:ext uri="{FF2B5EF4-FFF2-40B4-BE49-F238E27FC236}">
                <a16:creationId xmlns:a16="http://schemas.microsoft.com/office/drawing/2014/main" id="{75F38656-0BD2-9F56-17B4-B0B1ACE46FD3}"/>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6DFF2126-7E43-2978-C211-6770CC5BCBAC}"/>
              </a:ext>
            </a:extLst>
          </p:cNvPr>
          <p:cNvGrpSpPr/>
          <p:nvPr/>
        </p:nvGrpSpPr>
        <p:grpSpPr>
          <a:xfrm>
            <a:off x="68364" y="1573082"/>
            <a:ext cx="2233925" cy="5069017"/>
            <a:chOff x="68364" y="1573082"/>
            <a:chExt cx="2233925" cy="5069017"/>
          </a:xfrm>
        </p:grpSpPr>
        <p:sp>
          <p:nvSpPr>
            <p:cNvPr id="11" name="Freeform: Shape 10">
              <a:extLst>
                <a:ext uri="{FF2B5EF4-FFF2-40B4-BE49-F238E27FC236}">
                  <a16:creationId xmlns:a16="http://schemas.microsoft.com/office/drawing/2014/main" id="{119BD249-AAFD-D9D8-AE8A-3710C5B72251}"/>
                </a:ext>
              </a:extLst>
            </p:cNvPr>
            <p:cNvSpPr/>
            <p:nvPr/>
          </p:nvSpPr>
          <p:spPr>
            <a:xfrm rot="16200000">
              <a:off x="-1530362"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0" numCol="1" spcCol="1270" anchor="t" anchorCtr="0">
              <a:noAutofit/>
            </a:bodyPr>
            <a:lstStyle/>
            <a:p>
              <a:pPr marL="0" lvl="0" indent="0" algn="r" defTabSz="977900">
                <a:lnSpc>
                  <a:spcPct val="90000"/>
                </a:lnSpc>
                <a:spcBef>
                  <a:spcPct val="0"/>
                </a:spcBef>
                <a:spcAft>
                  <a:spcPct val="35000"/>
                </a:spcAft>
                <a:buNone/>
              </a:pPr>
              <a:r>
                <a:rPr lang="en-US" sz="2400" kern="1200"/>
                <a:t>1</a:t>
              </a:r>
            </a:p>
          </p:txBody>
        </p:sp>
        <p:sp>
          <p:nvSpPr>
            <p:cNvPr id="12" name="Freeform: Shape 11">
              <a:extLst>
                <a:ext uri="{FF2B5EF4-FFF2-40B4-BE49-F238E27FC236}">
                  <a16:creationId xmlns:a16="http://schemas.microsoft.com/office/drawing/2014/main" id="{A37DA0B0-85A7-846A-E079-F2E9FB194A34}"/>
                </a:ext>
              </a:extLst>
            </p:cNvPr>
            <p:cNvSpPr/>
            <p:nvPr/>
          </p:nvSpPr>
          <p:spPr>
            <a:xfrm>
              <a:off x="386639"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lnSpc>
                  <a:spcPct val="90000"/>
                </a:lnSpc>
                <a:spcBef>
                  <a:spcPct val="0"/>
                </a:spcBef>
                <a:spcAft>
                  <a:spcPct val="15000"/>
                </a:spcAft>
              </a:pPr>
              <a:r>
                <a:rPr lang="en-US" b="1"/>
                <a:t>Safeguard natural resources</a:t>
              </a:r>
            </a:p>
            <a:p>
              <a:pPr marL="114300" lvl="1" indent="0" algn="l" defTabSz="622300">
                <a:lnSpc>
                  <a:spcPct val="90000"/>
                </a:lnSpc>
                <a:spcBef>
                  <a:spcPct val="0"/>
                </a:spcBef>
                <a:spcAft>
                  <a:spcPct val="15000"/>
                </a:spcAft>
                <a:buNone/>
              </a:pPr>
              <a:endParaRPr lang="en-US" sz="1600" kern="1200">
                <a:solidFill>
                  <a:schemeClr val="tx1">
                    <a:lumMod val="85000"/>
                  </a:schemeClr>
                </a:solidFill>
              </a:endParaRPr>
            </a:p>
            <a:p>
              <a:pPr marL="114300" lvl="1" indent="0" algn="l" defTabSz="622300">
                <a:lnSpc>
                  <a:spcPct val="90000"/>
                </a:lnSpc>
                <a:spcBef>
                  <a:spcPct val="0"/>
                </a:spcBef>
                <a:spcAft>
                  <a:spcPct val="15000"/>
                </a:spcAft>
                <a:buNone/>
              </a:pPr>
              <a:r>
                <a:rPr lang="en-US" sz="1600" i="1" kern="1200">
                  <a:solidFill>
                    <a:schemeClr val="tx1">
                      <a:lumMod val="85000"/>
                    </a:schemeClr>
                  </a:solidFill>
                </a:rPr>
                <a:t>Safeguard the quality of the County’s air, water, and other natural resources to ensure they are not compromised for the current and future generations.</a:t>
              </a:r>
            </a:p>
          </p:txBody>
        </p:sp>
        <p:sp>
          <p:nvSpPr>
            <p:cNvPr id="13" name="Rectangle 12" descr="Open hand with plant with solid fill">
              <a:extLst>
                <a:ext uri="{FF2B5EF4-FFF2-40B4-BE49-F238E27FC236}">
                  <a16:creationId xmlns:a16="http://schemas.microsoft.com/office/drawing/2014/main" id="{BA2D38DC-4672-675C-A537-40B0C4E830D2}"/>
                </a:ext>
              </a:extLst>
            </p:cNvPr>
            <p:cNvSpPr>
              <a:spLocks noChangeAspect="1"/>
            </p:cNvSpPr>
            <p:nvPr/>
          </p:nvSpPr>
          <p:spPr>
            <a:xfrm>
              <a:off x="69084" y="1573082"/>
              <a:ext cx="822960" cy="822960"/>
            </a:xfrm>
            <a:prstGeom prst="rect">
              <a:avLst/>
            </a:prstGeom>
            <a:blipFill>
              <a:blip>
                <a:extLs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8" name="Group 7">
            <a:extLst>
              <a:ext uri="{FF2B5EF4-FFF2-40B4-BE49-F238E27FC236}">
                <a16:creationId xmlns:a16="http://schemas.microsoft.com/office/drawing/2014/main" id="{02C4B3E5-E49A-1B84-0D96-67741DF2F426}"/>
              </a:ext>
            </a:extLst>
          </p:cNvPr>
          <p:cNvGrpSpPr/>
          <p:nvPr/>
        </p:nvGrpSpPr>
        <p:grpSpPr>
          <a:xfrm>
            <a:off x="2498618" y="1573082"/>
            <a:ext cx="2233927" cy="5069017"/>
            <a:chOff x="2498618" y="1573082"/>
            <a:chExt cx="2233927" cy="5069017"/>
          </a:xfrm>
        </p:grpSpPr>
        <p:sp>
          <p:nvSpPr>
            <p:cNvPr id="14" name="Freeform: Shape 13">
              <a:extLst>
                <a:ext uri="{FF2B5EF4-FFF2-40B4-BE49-F238E27FC236}">
                  <a16:creationId xmlns:a16="http://schemas.microsoft.com/office/drawing/2014/main" id="{DA3C7731-F72B-0D57-5F40-0B3315839655}"/>
                </a:ext>
              </a:extLst>
            </p:cNvPr>
            <p:cNvSpPr/>
            <p:nvPr/>
          </p:nvSpPr>
          <p:spPr>
            <a:xfrm rot="16200000">
              <a:off x="899892"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 tIns="0" rIns="280704" bIns="0" numCol="1" spcCol="1270" anchor="t" anchorCtr="0">
              <a:noAutofit/>
            </a:bodyPr>
            <a:lstStyle/>
            <a:p>
              <a:pPr marL="0" lvl="0" indent="0" algn="r" defTabSz="977900">
                <a:lnSpc>
                  <a:spcPct val="90000"/>
                </a:lnSpc>
                <a:spcBef>
                  <a:spcPct val="0"/>
                </a:spcBef>
                <a:spcAft>
                  <a:spcPct val="35000"/>
                </a:spcAft>
                <a:buNone/>
              </a:pPr>
              <a:r>
                <a:rPr lang="en-US" sz="2400" kern="1200"/>
                <a:t>2</a:t>
              </a:r>
            </a:p>
          </p:txBody>
        </p:sp>
        <p:sp>
          <p:nvSpPr>
            <p:cNvPr id="15" name="Freeform: Shape 14">
              <a:extLst>
                <a:ext uri="{FF2B5EF4-FFF2-40B4-BE49-F238E27FC236}">
                  <a16:creationId xmlns:a16="http://schemas.microsoft.com/office/drawing/2014/main" id="{2304C214-F95B-EA1C-16E6-98389CC70110}"/>
                </a:ext>
              </a:extLst>
            </p:cNvPr>
            <p:cNvSpPr/>
            <p:nvPr/>
          </p:nvSpPr>
          <p:spPr>
            <a:xfrm>
              <a:off x="2816895"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lnSpc>
                  <a:spcPct val="90000"/>
                </a:lnSpc>
                <a:spcBef>
                  <a:spcPct val="0"/>
                </a:spcBef>
                <a:spcAft>
                  <a:spcPct val="15000"/>
                </a:spcAft>
              </a:pPr>
              <a:r>
                <a:rPr lang="en-US" b="1"/>
                <a:t>Enhance green spaces</a:t>
              </a:r>
            </a:p>
            <a:p>
              <a:pPr marL="114300" lvl="1" defTabSz="622300">
                <a:lnSpc>
                  <a:spcPct val="90000"/>
                </a:lnSpc>
                <a:spcBef>
                  <a:spcPct val="0"/>
                </a:spcBef>
                <a:spcAft>
                  <a:spcPct val="15000"/>
                </a:spcAft>
              </a:pPr>
              <a:endParaRPr lang="en-US" sz="1600" i="1">
                <a:solidFill>
                  <a:schemeClr val="tx1">
                    <a:lumMod val="85000"/>
                  </a:schemeClr>
                </a:solidFill>
              </a:endParaRPr>
            </a:p>
            <a:p>
              <a:pPr marL="114300" lvl="1" defTabSz="622300">
                <a:lnSpc>
                  <a:spcPct val="90000"/>
                </a:lnSpc>
                <a:spcBef>
                  <a:spcPct val="0"/>
                </a:spcBef>
                <a:spcAft>
                  <a:spcPct val="15000"/>
                </a:spcAft>
              </a:pPr>
              <a:r>
                <a:rPr lang="en-US" sz="1600" i="1">
                  <a:solidFill>
                    <a:schemeClr val="tx1">
                      <a:lumMod val="85000"/>
                    </a:schemeClr>
                  </a:solidFill>
                </a:rPr>
                <a:t>Enhance and expand public parks, trails, and green spaces to improve accessibility.</a:t>
              </a:r>
            </a:p>
          </p:txBody>
        </p:sp>
        <p:sp>
          <p:nvSpPr>
            <p:cNvPr id="16" name="Rectangle 15" descr="Forest scene with solid fill">
              <a:extLst>
                <a:ext uri="{FF2B5EF4-FFF2-40B4-BE49-F238E27FC236}">
                  <a16:creationId xmlns:a16="http://schemas.microsoft.com/office/drawing/2014/main" id="{B7B0CC5B-9BC4-6F3B-B0A9-85E010D48D27}"/>
                </a:ext>
              </a:extLst>
            </p:cNvPr>
            <p:cNvSpPr>
              <a:spLocks noChangeAspect="1"/>
            </p:cNvSpPr>
            <p:nvPr/>
          </p:nvSpPr>
          <p:spPr>
            <a:xfrm>
              <a:off x="2499339" y="1573082"/>
              <a:ext cx="822960" cy="822960"/>
            </a:xfrm>
            <a:prstGeom prst="rect">
              <a:avLst/>
            </a:prstGeom>
            <a:blipFill>
              <a:blip>
                <a:extLst>
                  <a:ext uri="{96DAC541-7B7A-43D3-8B79-37D633B846F1}">
                    <asvg:svgBlip xmlns:asvg="http://schemas.microsoft.com/office/drawing/2016/SVG/main" r:embed="rId5"/>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9" name="Group 8">
            <a:extLst>
              <a:ext uri="{FF2B5EF4-FFF2-40B4-BE49-F238E27FC236}">
                <a16:creationId xmlns:a16="http://schemas.microsoft.com/office/drawing/2014/main" id="{8B84E3F7-941A-7F55-89F8-03D9AC765410}"/>
              </a:ext>
            </a:extLst>
          </p:cNvPr>
          <p:cNvGrpSpPr/>
          <p:nvPr/>
        </p:nvGrpSpPr>
        <p:grpSpPr>
          <a:xfrm>
            <a:off x="4928873" y="1573082"/>
            <a:ext cx="2233927" cy="5069017"/>
            <a:chOff x="4928873" y="1573082"/>
            <a:chExt cx="2233927" cy="5069017"/>
          </a:xfrm>
        </p:grpSpPr>
        <p:sp>
          <p:nvSpPr>
            <p:cNvPr id="3" name="AutoShape 2" descr="single news">
              <a:extLst>
                <a:ext uri="{FF2B5EF4-FFF2-40B4-BE49-F238E27FC236}">
                  <a16:creationId xmlns:a16="http://schemas.microsoft.com/office/drawing/2014/main" id="{FB45DB2F-8F6D-9F3D-4717-5FD0563F0C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Shape 16">
              <a:extLst>
                <a:ext uri="{FF2B5EF4-FFF2-40B4-BE49-F238E27FC236}">
                  <a16:creationId xmlns:a16="http://schemas.microsoft.com/office/drawing/2014/main" id="{53A3FB37-CEE0-7362-4FFA-57676159E421}"/>
                </a:ext>
              </a:extLst>
            </p:cNvPr>
            <p:cNvSpPr/>
            <p:nvPr/>
          </p:nvSpPr>
          <p:spPr>
            <a:xfrm rot="16200000">
              <a:off x="3330147"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1" numCol="1" spcCol="1270" anchor="t" anchorCtr="0">
              <a:noAutofit/>
            </a:bodyPr>
            <a:lstStyle/>
            <a:p>
              <a:pPr marL="0" lvl="0" indent="0" algn="r" defTabSz="977900">
                <a:lnSpc>
                  <a:spcPct val="90000"/>
                </a:lnSpc>
                <a:spcBef>
                  <a:spcPct val="0"/>
                </a:spcBef>
                <a:spcAft>
                  <a:spcPct val="35000"/>
                </a:spcAft>
                <a:buNone/>
              </a:pPr>
              <a:r>
                <a:rPr lang="en-US" sz="2400" kern="1200"/>
                <a:t>3</a:t>
              </a:r>
            </a:p>
          </p:txBody>
        </p:sp>
        <p:sp>
          <p:nvSpPr>
            <p:cNvPr id="18" name="Freeform: Shape 17">
              <a:extLst>
                <a:ext uri="{FF2B5EF4-FFF2-40B4-BE49-F238E27FC236}">
                  <a16:creationId xmlns:a16="http://schemas.microsoft.com/office/drawing/2014/main" id="{44BDE54B-0193-A7AC-F4EA-6FB77ED60F26}"/>
                </a:ext>
              </a:extLst>
            </p:cNvPr>
            <p:cNvSpPr/>
            <p:nvPr/>
          </p:nvSpPr>
          <p:spPr>
            <a:xfrm>
              <a:off x="5247150"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lnSpc>
                  <a:spcPct val="90000"/>
                </a:lnSpc>
                <a:spcBef>
                  <a:spcPct val="0"/>
                </a:spcBef>
                <a:spcAft>
                  <a:spcPct val="15000"/>
                </a:spcAft>
              </a:pPr>
              <a:r>
                <a:rPr lang="en-US" b="1"/>
                <a:t>Use the CESMP and Comp Plan to meet climate goals</a:t>
              </a:r>
            </a:p>
            <a:p>
              <a:pPr marL="114300" lvl="1" defTabSz="622300">
                <a:lnSpc>
                  <a:spcPct val="90000"/>
                </a:lnSpc>
                <a:spcBef>
                  <a:spcPct val="0"/>
                </a:spcBef>
                <a:spcAft>
                  <a:spcPct val="15000"/>
                </a:spcAft>
              </a:pPr>
              <a:endParaRPr lang="en-US" sz="1600" i="1">
                <a:solidFill>
                  <a:schemeClr val="tx1">
                    <a:lumMod val="85000"/>
                  </a:schemeClr>
                </a:solidFill>
              </a:endParaRPr>
            </a:p>
            <a:p>
              <a:pPr marL="114300" lvl="1" defTabSz="622300">
                <a:lnSpc>
                  <a:spcPct val="90000"/>
                </a:lnSpc>
                <a:spcBef>
                  <a:spcPct val="0"/>
                </a:spcBef>
                <a:spcAft>
                  <a:spcPct val="15000"/>
                </a:spcAft>
              </a:pPr>
              <a:r>
                <a:rPr lang="en-US" sz="1600" i="1">
                  <a:solidFill>
                    <a:schemeClr val="tx1">
                      <a:lumMod val="85000"/>
                    </a:schemeClr>
                  </a:solidFill>
                </a:rPr>
                <a:t>Utilize the CESMP and Comprehensive Plan to guide decision-making and encourage leadership, businesses, and residents to help the Board achieve climate mitigation and resiliency goals.</a:t>
              </a:r>
            </a:p>
          </p:txBody>
        </p:sp>
        <p:sp>
          <p:nvSpPr>
            <p:cNvPr id="19" name="Rectangle 18" descr="Checklist with solid fill">
              <a:extLst>
                <a:ext uri="{FF2B5EF4-FFF2-40B4-BE49-F238E27FC236}">
                  <a16:creationId xmlns:a16="http://schemas.microsoft.com/office/drawing/2014/main" id="{EFBFBD84-D103-FBAF-57CB-1AC9E08738B1}"/>
                </a:ext>
              </a:extLst>
            </p:cNvPr>
            <p:cNvSpPr>
              <a:spLocks noChangeAspect="1"/>
            </p:cNvSpPr>
            <p:nvPr/>
          </p:nvSpPr>
          <p:spPr>
            <a:xfrm>
              <a:off x="4929595" y="1573082"/>
              <a:ext cx="822960" cy="822960"/>
            </a:xfrm>
            <a:prstGeom prst="rect">
              <a:avLst/>
            </a:prstGeom>
            <a:blipFill>
              <a:blip>
                <a:extLst>
                  <a:ext uri="{96DAC541-7B7A-43D3-8B79-37D633B846F1}">
                    <asvg:svgBlip xmlns:asvg="http://schemas.microsoft.com/office/drawing/2016/SVG/main" r:embed="rId6"/>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6" name="Group 25">
            <a:extLst>
              <a:ext uri="{FF2B5EF4-FFF2-40B4-BE49-F238E27FC236}">
                <a16:creationId xmlns:a16="http://schemas.microsoft.com/office/drawing/2014/main" id="{7E9C060D-1D4B-4A09-D5BC-CA29D9A5A71C}"/>
              </a:ext>
            </a:extLst>
          </p:cNvPr>
          <p:cNvGrpSpPr/>
          <p:nvPr/>
        </p:nvGrpSpPr>
        <p:grpSpPr>
          <a:xfrm>
            <a:off x="7359128" y="1573082"/>
            <a:ext cx="2233927" cy="5069017"/>
            <a:chOff x="7359128" y="1573082"/>
            <a:chExt cx="2233927" cy="5069017"/>
          </a:xfrm>
        </p:grpSpPr>
        <p:sp>
          <p:nvSpPr>
            <p:cNvPr id="20" name="Freeform: Shape 19">
              <a:extLst>
                <a:ext uri="{FF2B5EF4-FFF2-40B4-BE49-F238E27FC236}">
                  <a16:creationId xmlns:a16="http://schemas.microsoft.com/office/drawing/2014/main" id="{C3145764-6E91-05B0-3367-8848897A06F4}"/>
                </a:ext>
              </a:extLst>
            </p:cNvPr>
            <p:cNvSpPr/>
            <p:nvPr/>
          </p:nvSpPr>
          <p:spPr>
            <a:xfrm rot="16200000">
              <a:off x="5760402"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1" numCol="1" spcCol="1270" anchor="t" anchorCtr="0">
              <a:noAutofit/>
            </a:bodyPr>
            <a:lstStyle/>
            <a:p>
              <a:pPr marL="0" lvl="0" indent="0" algn="r" defTabSz="977900">
                <a:lnSpc>
                  <a:spcPct val="90000"/>
                </a:lnSpc>
                <a:spcBef>
                  <a:spcPct val="0"/>
                </a:spcBef>
                <a:spcAft>
                  <a:spcPct val="35000"/>
                </a:spcAft>
                <a:buNone/>
              </a:pPr>
              <a:r>
                <a:rPr lang="en-US" sz="2400" kern="1200"/>
                <a:t>4</a:t>
              </a:r>
            </a:p>
          </p:txBody>
        </p:sp>
        <p:sp>
          <p:nvSpPr>
            <p:cNvPr id="21" name="Freeform: Shape 20">
              <a:extLst>
                <a:ext uri="{FF2B5EF4-FFF2-40B4-BE49-F238E27FC236}">
                  <a16:creationId xmlns:a16="http://schemas.microsoft.com/office/drawing/2014/main" id="{5592FE6F-964C-A44E-EFBA-2D39122F8031}"/>
                </a:ext>
              </a:extLst>
            </p:cNvPr>
            <p:cNvSpPr/>
            <p:nvPr/>
          </p:nvSpPr>
          <p:spPr>
            <a:xfrm>
              <a:off x="7677405"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lnSpc>
                  <a:spcPct val="90000"/>
                </a:lnSpc>
                <a:spcBef>
                  <a:spcPct val="0"/>
                </a:spcBef>
                <a:spcAft>
                  <a:spcPct val="15000"/>
                </a:spcAft>
              </a:pPr>
              <a:r>
                <a:rPr lang="en-US" b="1"/>
                <a:t>Expand renewable energy sources</a:t>
              </a:r>
            </a:p>
            <a:p>
              <a:pPr marL="114300" lvl="1" defTabSz="622300">
                <a:lnSpc>
                  <a:spcPct val="90000"/>
                </a:lnSpc>
                <a:spcBef>
                  <a:spcPct val="0"/>
                </a:spcBef>
                <a:spcAft>
                  <a:spcPct val="15000"/>
                </a:spcAft>
              </a:pPr>
              <a:endParaRPr lang="en-US" sz="1600" i="1">
                <a:solidFill>
                  <a:schemeClr val="tx1">
                    <a:lumMod val="85000"/>
                  </a:schemeClr>
                </a:solidFill>
              </a:endParaRPr>
            </a:p>
            <a:p>
              <a:pPr marL="114300" lvl="1" defTabSz="622300">
                <a:lnSpc>
                  <a:spcPct val="90000"/>
                </a:lnSpc>
                <a:spcBef>
                  <a:spcPct val="0"/>
                </a:spcBef>
                <a:spcAft>
                  <a:spcPct val="15000"/>
                </a:spcAft>
              </a:pPr>
              <a:r>
                <a:rPr lang="en-US" sz="1600" i="1">
                  <a:solidFill>
                    <a:schemeClr val="tx1">
                      <a:lumMod val="85000"/>
                    </a:schemeClr>
                  </a:solidFill>
                </a:rPr>
                <a:t>Support and incentivize the development and use of renewable energy sources to reduce impacts on air quality and the environment.</a:t>
              </a:r>
            </a:p>
          </p:txBody>
        </p:sp>
        <p:sp>
          <p:nvSpPr>
            <p:cNvPr id="22" name="Rectangle 21" descr="Renewable Energy with solid fill">
              <a:extLst>
                <a:ext uri="{FF2B5EF4-FFF2-40B4-BE49-F238E27FC236}">
                  <a16:creationId xmlns:a16="http://schemas.microsoft.com/office/drawing/2014/main" id="{8069EAB2-9536-70A3-7F01-C2688DFE34A6}"/>
                </a:ext>
              </a:extLst>
            </p:cNvPr>
            <p:cNvSpPr>
              <a:spLocks noChangeAspect="1"/>
            </p:cNvSpPr>
            <p:nvPr/>
          </p:nvSpPr>
          <p:spPr>
            <a:xfrm>
              <a:off x="7359850" y="1573082"/>
              <a:ext cx="822960" cy="822960"/>
            </a:xfrm>
            <a:prstGeom prst="rect">
              <a:avLst/>
            </a:prstGeom>
            <a:blipFill>
              <a:blip>
                <a:extLst>
                  <a:ext uri="{96DAC541-7B7A-43D3-8B79-37D633B846F1}">
                    <asvg:svgBlip xmlns:asvg="http://schemas.microsoft.com/office/drawing/2016/SVG/main" r:embed="rId7"/>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7" name="Group 26">
            <a:extLst>
              <a:ext uri="{FF2B5EF4-FFF2-40B4-BE49-F238E27FC236}">
                <a16:creationId xmlns:a16="http://schemas.microsoft.com/office/drawing/2014/main" id="{5EF5319A-6A4F-52E7-D04A-9783147A01CF}"/>
              </a:ext>
            </a:extLst>
          </p:cNvPr>
          <p:cNvGrpSpPr/>
          <p:nvPr/>
        </p:nvGrpSpPr>
        <p:grpSpPr>
          <a:xfrm>
            <a:off x="9789384" y="1573082"/>
            <a:ext cx="2233926" cy="5069017"/>
            <a:chOff x="9789384" y="1573082"/>
            <a:chExt cx="2233926" cy="5069017"/>
          </a:xfrm>
        </p:grpSpPr>
        <p:sp>
          <p:nvSpPr>
            <p:cNvPr id="23" name="Freeform: Shape 22">
              <a:extLst>
                <a:ext uri="{FF2B5EF4-FFF2-40B4-BE49-F238E27FC236}">
                  <a16:creationId xmlns:a16="http://schemas.microsoft.com/office/drawing/2014/main" id="{2E239029-8A61-CE4F-78A7-F5A57881F7ED}"/>
                </a:ext>
              </a:extLst>
            </p:cNvPr>
            <p:cNvSpPr/>
            <p:nvPr/>
          </p:nvSpPr>
          <p:spPr>
            <a:xfrm rot="16200000">
              <a:off x="8190658"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0" numCol="1" spcCol="1270" anchor="t" anchorCtr="0">
              <a:noAutofit/>
            </a:bodyPr>
            <a:lstStyle/>
            <a:p>
              <a:pPr marL="0" lvl="0" indent="0" algn="r" defTabSz="977900">
                <a:lnSpc>
                  <a:spcPct val="90000"/>
                </a:lnSpc>
                <a:spcBef>
                  <a:spcPct val="0"/>
                </a:spcBef>
                <a:spcAft>
                  <a:spcPct val="35000"/>
                </a:spcAft>
                <a:buNone/>
              </a:pPr>
              <a:r>
                <a:rPr lang="en-US" sz="2400" kern="1200"/>
                <a:t>5</a:t>
              </a:r>
            </a:p>
          </p:txBody>
        </p:sp>
        <p:sp>
          <p:nvSpPr>
            <p:cNvPr id="24" name="Freeform: Shape 23">
              <a:extLst>
                <a:ext uri="{FF2B5EF4-FFF2-40B4-BE49-F238E27FC236}">
                  <a16:creationId xmlns:a16="http://schemas.microsoft.com/office/drawing/2014/main" id="{793563FA-B03A-4B96-0C2E-76E11B235ECF}"/>
                </a:ext>
              </a:extLst>
            </p:cNvPr>
            <p:cNvSpPr/>
            <p:nvPr/>
          </p:nvSpPr>
          <p:spPr>
            <a:xfrm>
              <a:off x="10107660"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indent="0" algn="l" defTabSz="622300">
                <a:lnSpc>
                  <a:spcPct val="90000"/>
                </a:lnSpc>
                <a:spcBef>
                  <a:spcPct val="0"/>
                </a:spcBef>
                <a:spcAft>
                  <a:spcPct val="15000"/>
                </a:spcAft>
                <a:buNone/>
              </a:pPr>
              <a:r>
                <a:rPr lang="en-US" b="1" kern="1200"/>
                <a:t>Reduce and mitigate flooding</a:t>
              </a:r>
            </a:p>
            <a:p>
              <a:pPr marL="114300" lvl="1" defTabSz="622300">
                <a:lnSpc>
                  <a:spcPct val="90000"/>
                </a:lnSpc>
                <a:spcBef>
                  <a:spcPct val="0"/>
                </a:spcBef>
                <a:spcAft>
                  <a:spcPct val="15000"/>
                </a:spcAft>
              </a:pPr>
              <a:endParaRPr lang="en-US" sz="1600" i="1">
                <a:solidFill>
                  <a:schemeClr val="tx1">
                    <a:lumMod val="85000"/>
                  </a:schemeClr>
                </a:solidFill>
              </a:endParaRPr>
            </a:p>
            <a:p>
              <a:pPr marL="114300" lvl="1" defTabSz="622300">
                <a:lnSpc>
                  <a:spcPct val="90000"/>
                </a:lnSpc>
                <a:spcBef>
                  <a:spcPct val="0"/>
                </a:spcBef>
                <a:spcAft>
                  <a:spcPct val="15000"/>
                </a:spcAft>
              </a:pPr>
              <a:r>
                <a:rPr lang="en-US" sz="1600" i="1">
                  <a:solidFill>
                    <a:schemeClr val="tx1">
                      <a:lumMod val="85000"/>
                    </a:schemeClr>
                  </a:solidFill>
                </a:rPr>
                <a:t>Reduce and mitigate the impacts of flooding in communities.</a:t>
              </a:r>
            </a:p>
          </p:txBody>
        </p:sp>
        <p:sp>
          <p:nvSpPr>
            <p:cNvPr id="25" name="Rectangle 24" descr="Wave with solid fill">
              <a:extLst>
                <a:ext uri="{FF2B5EF4-FFF2-40B4-BE49-F238E27FC236}">
                  <a16:creationId xmlns:a16="http://schemas.microsoft.com/office/drawing/2014/main" id="{75789829-F772-991C-7BE1-CC2A9BA53B27}"/>
                </a:ext>
              </a:extLst>
            </p:cNvPr>
            <p:cNvSpPr>
              <a:spLocks noChangeAspect="1"/>
            </p:cNvSpPr>
            <p:nvPr/>
          </p:nvSpPr>
          <p:spPr>
            <a:xfrm>
              <a:off x="9790105" y="1573082"/>
              <a:ext cx="822960" cy="822960"/>
            </a:xfrm>
            <a:prstGeom prst="rect">
              <a:avLst/>
            </a:prstGeom>
            <a:blipFill>
              <a:blip>
                <a:extLs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7" name="Slide Number Placeholder 3">
            <a:extLst>
              <a:ext uri="{FF2B5EF4-FFF2-40B4-BE49-F238E27FC236}">
                <a16:creationId xmlns:a16="http://schemas.microsoft.com/office/drawing/2014/main" id="{90333BFC-D617-04DD-EDB8-94945C58599F}"/>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41271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up)">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up)">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4579E-16ED-0E69-8F03-FB275824FC3B}"/>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64A6833-071D-1606-F3A4-BB43725F1751}"/>
              </a:ext>
            </a:extLst>
          </p:cNvPr>
          <p:cNvGraphicFramePr>
            <a:graphicFrameLocks noGrp="1"/>
          </p:cNvGraphicFramePr>
          <p:nvPr>
            <p:extLst>
              <p:ext uri="{D42A27DB-BD31-4B8C-83A1-F6EECF244321}">
                <p14:modId xmlns:p14="http://schemas.microsoft.com/office/powerpoint/2010/main" val="69373849"/>
              </p:ext>
            </p:extLst>
          </p:nvPr>
        </p:nvGraphicFramePr>
        <p:xfrm>
          <a:off x="243717" y="1557899"/>
          <a:ext cx="5788782" cy="5150238"/>
        </p:xfrm>
        <a:graphic>
          <a:graphicData uri="http://schemas.openxmlformats.org/drawingml/2006/table">
            <a:tbl>
              <a:tblPr firstRow="1" bandRow="1">
                <a:tableStyleId>{5C22544A-7EE6-4342-B048-85BDC9FD1C3A}</a:tableStyleId>
              </a:tblPr>
              <a:tblGrid>
                <a:gridCol w="2103418">
                  <a:extLst>
                    <a:ext uri="{9D8B030D-6E8A-4147-A177-3AD203B41FA5}">
                      <a16:colId xmlns:a16="http://schemas.microsoft.com/office/drawing/2014/main" val="976734156"/>
                    </a:ext>
                  </a:extLst>
                </a:gridCol>
                <a:gridCol w="2224381">
                  <a:extLst>
                    <a:ext uri="{9D8B030D-6E8A-4147-A177-3AD203B41FA5}">
                      <a16:colId xmlns:a16="http://schemas.microsoft.com/office/drawing/2014/main" val="1407246003"/>
                    </a:ext>
                  </a:extLst>
                </a:gridCol>
                <a:gridCol w="1460983">
                  <a:extLst>
                    <a:ext uri="{9D8B030D-6E8A-4147-A177-3AD203B41FA5}">
                      <a16:colId xmlns:a16="http://schemas.microsoft.com/office/drawing/2014/main" val="3442872750"/>
                    </a:ext>
                  </a:extLst>
                </a:gridCol>
              </a:tblGrid>
              <a:tr h="647357">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64735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Green Zoning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692634874"/>
                  </a:ext>
                </a:extLst>
              </a:tr>
              <a:tr h="1201366">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Expansion of Reforestation Program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DPW: County Arborist</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702943882"/>
                  </a:ext>
                </a:extLst>
              </a:tr>
              <a:tr h="1100504">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Water Quality Programs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PWSWCD</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071787773"/>
                  </a:ext>
                </a:extLst>
              </a:tr>
              <a:tr h="1553654">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Education and Community Engagement Programs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PWSWCD</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VDH</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VCE</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351002003"/>
                  </a:ext>
                </a:extLst>
              </a:tr>
            </a:tbl>
          </a:graphicData>
        </a:graphic>
      </p:graphicFrame>
      <p:sp>
        <p:nvSpPr>
          <p:cNvPr id="9" name="TextBox 8">
            <a:extLst>
              <a:ext uri="{FF2B5EF4-FFF2-40B4-BE49-F238E27FC236}">
                <a16:creationId xmlns:a16="http://schemas.microsoft.com/office/drawing/2014/main" id="{7A174985-07A1-9989-1CD8-21DB358D55A9}"/>
              </a:ext>
            </a:extLst>
          </p:cNvPr>
          <p:cNvSpPr txBox="1"/>
          <p:nvPr/>
        </p:nvSpPr>
        <p:spPr>
          <a:xfrm>
            <a:off x="243717" y="1182810"/>
            <a:ext cx="5765800" cy="307777"/>
          </a:xfrm>
          <a:prstGeom prst="rect">
            <a:avLst/>
          </a:prstGeom>
          <a:solidFill>
            <a:srgbClr val="782170"/>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Existing Projects</a:t>
            </a:r>
            <a:endParaRPr lang="en-US" sz="1400" b="1"/>
          </a:p>
        </p:txBody>
      </p:sp>
      <p:sp>
        <p:nvSpPr>
          <p:cNvPr id="10" name="TextBox 9">
            <a:extLst>
              <a:ext uri="{FF2B5EF4-FFF2-40B4-BE49-F238E27FC236}">
                <a16:creationId xmlns:a16="http://schemas.microsoft.com/office/drawing/2014/main" id="{89A5FE1A-3C61-B831-1E9A-04E596DECCCC}"/>
              </a:ext>
            </a:extLst>
          </p:cNvPr>
          <p:cNvSpPr txBox="1"/>
          <p:nvPr/>
        </p:nvSpPr>
        <p:spPr>
          <a:xfrm>
            <a:off x="6182483" y="1180074"/>
            <a:ext cx="5765800" cy="307777"/>
          </a:xfrm>
          <a:prstGeom prst="rect">
            <a:avLst/>
          </a:prstGeom>
          <a:solidFill>
            <a:srgbClr val="275317"/>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New Projects</a:t>
            </a:r>
            <a:endParaRPr lang="en-US" sz="1400" b="1"/>
          </a:p>
        </p:txBody>
      </p:sp>
      <p:graphicFrame>
        <p:nvGraphicFramePr>
          <p:cNvPr id="6" name="Table 5">
            <a:extLst>
              <a:ext uri="{FF2B5EF4-FFF2-40B4-BE49-F238E27FC236}">
                <a16:creationId xmlns:a16="http://schemas.microsoft.com/office/drawing/2014/main" id="{32EA3036-01E6-4FB0-8C3D-08BDEE805AF6}"/>
              </a:ext>
            </a:extLst>
          </p:cNvPr>
          <p:cNvGraphicFramePr>
            <a:graphicFrameLocks noGrp="1"/>
          </p:cNvGraphicFramePr>
          <p:nvPr>
            <p:extLst>
              <p:ext uri="{D42A27DB-BD31-4B8C-83A1-F6EECF244321}">
                <p14:modId xmlns:p14="http://schemas.microsoft.com/office/powerpoint/2010/main" val="353405152"/>
              </p:ext>
            </p:extLst>
          </p:nvPr>
        </p:nvGraphicFramePr>
        <p:xfrm>
          <a:off x="6182483" y="1557899"/>
          <a:ext cx="5765800" cy="5150238"/>
        </p:xfrm>
        <a:graphic>
          <a:graphicData uri="http://schemas.openxmlformats.org/drawingml/2006/table">
            <a:tbl>
              <a:tblPr firstRow="1" bandRow="1">
                <a:tableStyleId>{5C22544A-7EE6-4342-B048-85BDC9FD1C3A}</a:tableStyleId>
              </a:tblPr>
              <a:tblGrid>
                <a:gridCol w="2095067">
                  <a:extLst>
                    <a:ext uri="{9D8B030D-6E8A-4147-A177-3AD203B41FA5}">
                      <a16:colId xmlns:a16="http://schemas.microsoft.com/office/drawing/2014/main" val="976734156"/>
                    </a:ext>
                  </a:extLst>
                </a:gridCol>
                <a:gridCol w="2215550">
                  <a:extLst>
                    <a:ext uri="{9D8B030D-6E8A-4147-A177-3AD203B41FA5}">
                      <a16:colId xmlns:a16="http://schemas.microsoft.com/office/drawing/2014/main" val="1407246003"/>
                    </a:ext>
                  </a:extLst>
                </a:gridCol>
                <a:gridCol w="1455183">
                  <a:extLst>
                    <a:ext uri="{9D8B030D-6E8A-4147-A177-3AD203B41FA5}">
                      <a16:colId xmlns:a16="http://schemas.microsoft.com/office/drawing/2014/main" val="3442872750"/>
                    </a:ext>
                  </a:extLst>
                </a:gridCol>
              </a:tblGrid>
              <a:tr h="653108">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582068">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PPEA Proposal</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08208720"/>
                  </a:ext>
                </a:extLst>
              </a:tr>
              <a:tr h="108020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Parks &amp; Recreation summer camps and resident education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PWSWCD</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VCE</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418069793"/>
                  </a:ext>
                </a:extLst>
              </a:tr>
              <a:tr h="989515">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Salt education program expansion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Risk</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PWSWCD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671052431"/>
                  </a:ext>
                </a:extLst>
              </a:tr>
              <a:tr h="765143">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Interdepartmental coordination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Completed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0546025"/>
                  </a:ext>
                </a:extLst>
              </a:tr>
              <a:tr h="108020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Invasive plants management staff training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VCE and 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Delayed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943005282"/>
                  </a:ext>
                </a:extLst>
              </a:tr>
            </a:tbl>
          </a:graphicData>
        </a:graphic>
      </p:graphicFrame>
      <p:graphicFrame>
        <p:nvGraphicFramePr>
          <p:cNvPr id="12" name="Table 11">
            <a:extLst>
              <a:ext uri="{FF2B5EF4-FFF2-40B4-BE49-F238E27FC236}">
                <a16:creationId xmlns:a16="http://schemas.microsoft.com/office/drawing/2014/main" id="{6EF4CBED-3969-57F3-5ADF-722216D482B3}"/>
              </a:ext>
            </a:extLst>
          </p:cNvPr>
          <p:cNvGraphicFramePr>
            <a:graphicFrameLocks noGrp="1"/>
          </p:cNvGraphicFramePr>
          <p:nvPr>
            <p:extLst>
              <p:ext uri="{D42A27DB-BD31-4B8C-83A1-F6EECF244321}">
                <p14:modId xmlns:p14="http://schemas.microsoft.com/office/powerpoint/2010/main" val="2586656602"/>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Obj. 1: Safeguard natural resources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3E9D4B"/>
                    </a:solidFill>
                  </a:tcPr>
                </a:tc>
                <a:extLst>
                  <a:ext uri="{0D108BD9-81ED-4DB2-BD59-A6C34878D82A}">
                    <a16:rowId xmlns:a16="http://schemas.microsoft.com/office/drawing/2014/main" val="1840099716"/>
                  </a:ext>
                </a:extLst>
              </a:tr>
            </a:tbl>
          </a:graphicData>
        </a:graphic>
      </p:graphicFrame>
      <p:sp>
        <p:nvSpPr>
          <p:cNvPr id="7" name="Rectangle 6" descr="Open hand with plant with solid fill">
            <a:extLst>
              <a:ext uri="{FF2B5EF4-FFF2-40B4-BE49-F238E27FC236}">
                <a16:creationId xmlns:a16="http://schemas.microsoft.com/office/drawing/2014/main" id="{D26A9989-AC04-E4AB-ACBF-6771CFDD8470}"/>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Slide Number Placeholder 3">
            <a:extLst>
              <a:ext uri="{FF2B5EF4-FFF2-40B4-BE49-F238E27FC236}">
                <a16:creationId xmlns:a16="http://schemas.microsoft.com/office/drawing/2014/main" id="{0B47F7AE-24FB-9E0E-070D-7EDD74FB423A}"/>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23306231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9CDB7-E609-1976-E6F5-A8AD4643E491}"/>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3061E45-FA6F-4E3B-726B-4DCA68C2B2EB}"/>
              </a:ext>
            </a:extLst>
          </p:cNvPr>
          <p:cNvGraphicFramePr>
            <a:graphicFrameLocks noGrp="1"/>
          </p:cNvGraphicFramePr>
          <p:nvPr>
            <p:extLst>
              <p:ext uri="{D42A27DB-BD31-4B8C-83A1-F6EECF244321}">
                <p14:modId xmlns:p14="http://schemas.microsoft.com/office/powerpoint/2010/main" val="2465186284"/>
              </p:ext>
            </p:extLst>
          </p:nvPr>
        </p:nvGraphicFramePr>
        <p:xfrm>
          <a:off x="243717" y="1557899"/>
          <a:ext cx="5788782" cy="5150239"/>
        </p:xfrm>
        <a:graphic>
          <a:graphicData uri="http://schemas.openxmlformats.org/drawingml/2006/table">
            <a:tbl>
              <a:tblPr firstRow="1" bandRow="1">
                <a:tableStyleId>{5C22544A-7EE6-4342-B048-85BDC9FD1C3A}</a:tableStyleId>
              </a:tblPr>
              <a:tblGrid>
                <a:gridCol w="2103418">
                  <a:extLst>
                    <a:ext uri="{9D8B030D-6E8A-4147-A177-3AD203B41FA5}">
                      <a16:colId xmlns:a16="http://schemas.microsoft.com/office/drawing/2014/main" val="976734156"/>
                    </a:ext>
                  </a:extLst>
                </a:gridCol>
                <a:gridCol w="2224381">
                  <a:extLst>
                    <a:ext uri="{9D8B030D-6E8A-4147-A177-3AD203B41FA5}">
                      <a16:colId xmlns:a16="http://schemas.microsoft.com/office/drawing/2014/main" val="1407246003"/>
                    </a:ext>
                  </a:extLst>
                </a:gridCol>
                <a:gridCol w="1460983">
                  <a:extLst>
                    <a:ext uri="{9D8B030D-6E8A-4147-A177-3AD203B41FA5}">
                      <a16:colId xmlns:a16="http://schemas.microsoft.com/office/drawing/2014/main" val="3442872750"/>
                    </a:ext>
                  </a:extLst>
                </a:gridCol>
              </a:tblGrid>
              <a:tr h="647127">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73460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County Trail Improvement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DOT</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692634874"/>
                  </a:ext>
                </a:extLst>
              </a:tr>
              <a:tr h="73460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Park Quality Improvement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811088823"/>
                  </a:ext>
                </a:extLst>
              </a:tr>
              <a:tr h="73460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Parkland Acquisition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DPW</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710100838"/>
                  </a:ext>
                </a:extLst>
              </a:tr>
              <a:tr h="73460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Developing Small Area Plans (SAPs)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4251578778"/>
                  </a:ext>
                </a:extLst>
              </a:tr>
              <a:tr h="73460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Trails &amp; </a:t>
                      </a:r>
                      <a:r>
                        <a:rPr lang="en-US" sz="1400" b="1" i="0" u="none" strike="noStrike" kern="1200" err="1">
                          <a:solidFill>
                            <a:schemeClr val="tx1"/>
                          </a:solidFill>
                          <a:effectLst/>
                          <a:latin typeface="Open Sans" panose="020B0606030504020204" pitchFamily="34" charset="0"/>
                          <a:ea typeface="Open Sans" panose="020B0606030504020204" pitchFamily="34" charset="0"/>
                          <a:cs typeface="Open Sans" panose="020B0606030504020204" pitchFamily="34" charset="0"/>
                        </a:rPr>
                        <a:t>Blueways</a:t>
                      </a: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Council</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997714261"/>
                  </a:ext>
                </a:extLst>
              </a:tr>
              <a:tr h="83010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Transportation Safety Plan and Connectivity</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04968934"/>
                  </a:ext>
                </a:extLst>
              </a:tr>
            </a:tbl>
          </a:graphicData>
        </a:graphic>
      </p:graphicFrame>
      <p:sp>
        <p:nvSpPr>
          <p:cNvPr id="9" name="TextBox 8">
            <a:extLst>
              <a:ext uri="{FF2B5EF4-FFF2-40B4-BE49-F238E27FC236}">
                <a16:creationId xmlns:a16="http://schemas.microsoft.com/office/drawing/2014/main" id="{8A4BEF10-1136-1457-0F75-97BA578AFC8B}"/>
              </a:ext>
            </a:extLst>
          </p:cNvPr>
          <p:cNvSpPr txBox="1"/>
          <p:nvPr/>
        </p:nvSpPr>
        <p:spPr>
          <a:xfrm>
            <a:off x="243717" y="1182810"/>
            <a:ext cx="5765800" cy="307777"/>
          </a:xfrm>
          <a:prstGeom prst="rect">
            <a:avLst/>
          </a:prstGeom>
          <a:solidFill>
            <a:srgbClr val="782170"/>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Existing Projects</a:t>
            </a:r>
            <a:endParaRPr lang="en-US" sz="1400" b="1"/>
          </a:p>
        </p:txBody>
      </p:sp>
      <p:sp>
        <p:nvSpPr>
          <p:cNvPr id="10" name="TextBox 9">
            <a:extLst>
              <a:ext uri="{FF2B5EF4-FFF2-40B4-BE49-F238E27FC236}">
                <a16:creationId xmlns:a16="http://schemas.microsoft.com/office/drawing/2014/main" id="{FEB40ABD-31C1-3789-C63E-4D1B683CB01F}"/>
              </a:ext>
            </a:extLst>
          </p:cNvPr>
          <p:cNvSpPr txBox="1"/>
          <p:nvPr/>
        </p:nvSpPr>
        <p:spPr>
          <a:xfrm>
            <a:off x="6182483" y="1180074"/>
            <a:ext cx="5765800" cy="307777"/>
          </a:xfrm>
          <a:prstGeom prst="rect">
            <a:avLst/>
          </a:prstGeom>
          <a:solidFill>
            <a:srgbClr val="275317"/>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New Projects</a:t>
            </a:r>
            <a:endParaRPr lang="en-US" sz="1400" b="1"/>
          </a:p>
        </p:txBody>
      </p:sp>
      <p:graphicFrame>
        <p:nvGraphicFramePr>
          <p:cNvPr id="6" name="Table 5">
            <a:extLst>
              <a:ext uri="{FF2B5EF4-FFF2-40B4-BE49-F238E27FC236}">
                <a16:creationId xmlns:a16="http://schemas.microsoft.com/office/drawing/2014/main" id="{63B95DBC-A8B3-141F-28F9-03D1DA00565D}"/>
              </a:ext>
            </a:extLst>
          </p:cNvPr>
          <p:cNvGraphicFramePr>
            <a:graphicFrameLocks noGrp="1"/>
          </p:cNvGraphicFramePr>
          <p:nvPr>
            <p:extLst>
              <p:ext uri="{D42A27DB-BD31-4B8C-83A1-F6EECF244321}">
                <p14:modId xmlns:p14="http://schemas.microsoft.com/office/powerpoint/2010/main" val="322685989"/>
              </p:ext>
            </p:extLst>
          </p:nvPr>
        </p:nvGraphicFramePr>
        <p:xfrm>
          <a:off x="6182483" y="1557897"/>
          <a:ext cx="5765800" cy="1656082"/>
        </p:xfrm>
        <a:graphic>
          <a:graphicData uri="http://schemas.openxmlformats.org/drawingml/2006/table">
            <a:tbl>
              <a:tblPr firstRow="1" bandRow="1">
                <a:tableStyleId>{5C22544A-7EE6-4342-B048-85BDC9FD1C3A}</a:tableStyleId>
              </a:tblPr>
              <a:tblGrid>
                <a:gridCol w="2095067">
                  <a:extLst>
                    <a:ext uri="{9D8B030D-6E8A-4147-A177-3AD203B41FA5}">
                      <a16:colId xmlns:a16="http://schemas.microsoft.com/office/drawing/2014/main" val="976734156"/>
                    </a:ext>
                  </a:extLst>
                </a:gridCol>
                <a:gridCol w="2215550">
                  <a:extLst>
                    <a:ext uri="{9D8B030D-6E8A-4147-A177-3AD203B41FA5}">
                      <a16:colId xmlns:a16="http://schemas.microsoft.com/office/drawing/2014/main" val="1407246003"/>
                    </a:ext>
                  </a:extLst>
                </a:gridCol>
                <a:gridCol w="1455183">
                  <a:extLst>
                    <a:ext uri="{9D8B030D-6E8A-4147-A177-3AD203B41FA5}">
                      <a16:colId xmlns:a16="http://schemas.microsoft.com/office/drawing/2014/main" val="3442872750"/>
                    </a:ext>
                  </a:extLst>
                </a:gridCol>
              </a:tblGrid>
              <a:tr h="648590">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100749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Bike and Pedestrian Gap Analysis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08208720"/>
                  </a:ext>
                </a:extLst>
              </a:tr>
            </a:tbl>
          </a:graphicData>
        </a:graphic>
      </p:graphicFrame>
      <p:graphicFrame>
        <p:nvGraphicFramePr>
          <p:cNvPr id="12" name="Table 11">
            <a:extLst>
              <a:ext uri="{FF2B5EF4-FFF2-40B4-BE49-F238E27FC236}">
                <a16:creationId xmlns:a16="http://schemas.microsoft.com/office/drawing/2014/main" id="{9E94EB8B-6908-655D-8CF4-43D58BF6BCFB}"/>
              </a:ext>
            </a:extLst>
          </p:cNvPr>
          <p:cNvGraphicFramePr>
            <a:graphicFrameLocks noGrp="1"/>
          </p:cNvGraphicFramePr>
          <p:nvPr>
            <p:extLst>
              <p:ext uri="{D42A27DB-BD31-4B8C-83A1-F6EECF244321}">
                <p14:modId xmlns:p14="http://schemas.microsoft.com/office/powerpoint/2010/main" val="2336321509"/>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Obj. 2: Enhance green spaces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3E9D4B"/>
                    </a:solidFill>
                  </a:tcPr>
                </a:tc>
                <a:extLst>
                  <a:ext uri="{0D108BD9-81ED-4DB2-BD59-A6C34878D82A}">
                    <a16:rowId xmlns:a16="http://schemas.microsoft.com/office/drawing/2014/main" val="1840099716"/>
                  </a:ext>
                </a:extLst>
              </a:tr>
            </a:tbl>
          </a:graphicData>
        </a:graphic>
      </p:graphicFrame>
      <p:sp>
        <p:nvSpPr>
          <p:cNvPr id="7" name="Rectangle 6">
            <a:extLst>
              <a:ext uri="{FF2B5EF4-FFF2-40B4-BE49-F238E27FC236}">
                <a16:creationId xmlns:a16="http://schemas.microsoft.com/office/drawing/2014/main" id="{DB083ADF-43C6-CC8A-D0D6-81F403486DD6}"/>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Slide Number Placeholder 3">
            <a:extLst>
              <a:ext uri="{FF2B5EF4-FFF2-40B4-BE49-F238E27FC236}">
                <a16:creationId xmlns:a16="http://schemas.microsoft.com/office/drawing/2014/main" id="{EFB112A6-23E4-C8B9-F908-C267310EFF21}"/>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38165256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82B51-1868-8A73-B116-00D4463183CC}"/>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378BFEE2-3F04-158C-2109-0E065A01049B}"/>
              </a:ext>
            </a:extLst>
          </p:cNvPr>
          <p:cNvGraphicFramePr>
            <a:graphicFrameLocks noGrp="1"/>
          </p:cNvGraphicFramePr>
          <p:nvPr>
            <p:extLst>
              <p:ext uri="{D42A27DB-BD31-4B8C-83A1-F6EECF244321}">
                <p14:modId xmlns:p14="http://schemas.microsoft.com/office/powerpoint/2010/main" val="2966318407"/>
              </p:ext>
            </p:extLst>
          </p:nvPr>
        </p:nvGraphicFramePr>
        <p:xfrm>
          <a:off x="243717" y="1557897"/>
          <a:ext cx="5788782" cy="4801521"/>
        </p:xfrm>
        <a:graphic>
          <a:graphicData uri="http://schemas.openxmlformats.org/drawingml/2006/table">
            <a:tbl>
              <a:tblPr firstRow="1" bandRow="1">
                <a:tableStyleId>{5C22544A-7EE6-4342-B048-85BDC9FD1C3A}</a:tableStyleId>
              </a:tblPr>
              <a:tblGrid>
                <a:gridCol w="2103418">
                  <a:extLst>
                    <a:ext uri="{9D8B030D-6E8A-4147-A177-3AD203B41FA5}">
                      <a16:colId xmlns:a16="http://schemas.microsoft.com/office/drawing/2014/main" val="976734156"/>
                    </a:ext>
                  </a:extLst>
                </a:gridCol>
                <a:gridCol w="2224381">
                  <a:extLst>
                    <a:ext uri="{9D8B030D-6E8A-4147-A177-3AD203B41FA5}">
                      <a16:colId xmlns:a16="http://schemas.microsoft.com/office/drawing/2014/main" val="1407246003"/>
                    </a:ext>
                  </a:extLst>
                </a:gridCol>
                <a:gridCol w="1460983">
                  <a:extLst>
                    <a:ext uri="{9D8B030D-6E8A-4147-A177-3AD203B41FA5}">
                      <a16:colId xmlns:a16="http://schemas.microsoft.com/office/drawing/2014/main" val="3442872750"/>
                    </a:ext>
                  </a:extLst>
                </a:gridCol>
              </a:tblGrid>
              <a:tr h="640080">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138714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Sustainability and Resilience CPA</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692634874"/>
                  </a:ext>
                </a:extLst>
              </a:tr>
              <a:tr h="138714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Green Zoning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276992456"/>
                  </a:ext>
                </a:extLst>
              </a:tr>
              <a:tr h="138714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Develop outreach material</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139551592"/>
                  </a:ext>
                </a:extLst>
              </a:tr>
            </a:tbl>
          </a:graphicData>
        </a:graphic>
      </p:graphicFrame>
      <p:sp>
        <p:nvSpPr>
          <p:cNvPr id="9" name="TextBox 8">
            <a:extLst>
              <a:ext uri="{FF2B5EF4-FFF2-40B4-BE49-F238E27FC236}">
                <a16:creationId xmlns:a16="http://schemas.microsoft.com/office/drawing/2014/main" id="{1C6CC7DF-5BEE-1D07-0551-C653AB5E6276}"/>
              </a:ext>
            </a:extLst>
          </p:cNvPr>
          <p:cNvSpPr txBox="1"/>
          <p:nvPr/>
        </p:nvSpPr>
        <p:spPr>
          <a:xfrm>
            <a:off x="243717" y="1182810"/>
            <a:ext cx="5765800" cy="307777"/>
          </a:xfrm>
          <a:prstGeom prst="rect">
            <a:avLst/>
          </a:prstGeom>
          <a:solidFill>
            <a:srgbClr val="782170"/>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Existing Projects</a:t>
            </a:r>
            <a:endParaRPr lang="en-US" sz="1400" b="1"/>
          </a:p>
        </p:txBody>
      </p:sp>
      <p:sp>
        <p:nvSpPr>
          <p:cNvPr id="10" name="TextBox 9">
            <a:extLst>
              <a:ext uri="{FF2B5EF4-FFF2-40B4-BE49-F238E27FC236}">
                <a16:creationId xmlns:a16="http://schemas.microsoft.com/office/drawing/2014/main" id="{9D896EFD-E981-426C-ED27-79EC79C3DB2C}"/>
              </a:ext>
            </a:extLst>
          </p:cNvPr>
          <p:cNvSpPr txBox="1"/>
          <p:nvPr/>
        </p:nvSpPr>
        <p:spPr>
          <a:xfrm>
            <a:off x="6182483" y="1180074"/>
            <a:ext cx="5765800" cy="307777"/>
          </a:xfrm>
          <a:prstGeom prst="rect">
            <a:avLst/>
          </a:prstGeom>
          <a:solidFill>
            <a:srgbClr val="275317"/>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New Projects</a:t>
            </a:r>
            <a:endParaRPr lang="en-US" sz="1400" b="1"/>
          </a:p>
        </p:txBody>
      </p:sp>
      <p:graphicFrame>
        <p:nvGraphicFramePr>
          <p:cNvPr id="6" name="Table 5">
            <a:extLst>
              <a:ext uri="{FF2B5EF4-FFF2-40B4-BE49-F238E27FC236}">
                <a16:creationId xmlns:a16="http://schemas.microsoft.com/office/drawing/2014/main" id="{8E9DCB95-D8A5-D03A-EC0B-2D37AF5083CF}"/>
              </a:ext>
            </a:extLst>
          </p:cNvPr>
          <p:cNvGraphicFramePr>
            <a:graphicFrameLocks noGrp="1"/>
          </p:cNvGraphicFramePr>
          <p:nvPr>
            <p:extLst>
              <p:ext uri="{D42A27DB-BD31-4B8C-83A1-F6EECF244321}">
                <p14:modId xmlns:p14="http://schemas.microsoft.com/office/powerpoint/2010/main" val="2921011410"/>
              </p:ext>
            </p:extLst>
          </p:nvPr>
        </p:nvGraphicFramePr>
        <p:xfrm>
          <a:off x="6182483" y="1557898"/>
          <a:ext cx="5765800" cy="4807338"/>
        </p:xfrm>
        <a:graphic>
          <a:graphicData uri="http://schemas.openxmlformats.org/drawingml/2006/table">
            <a:tbl>
              <a:tblPr firstRow="1" bandRow="1">
                <a:tableStyleId>{5C22544A-7EE6-4342-B048-85BDC9FD1C3A}</a:tableStyleId>
              </a:tblPr>
              <a:tblGrid>
                <a:gridCol w="2095067">
                  <a:extLst>
                    <a:ext uri="{9D8B030D-6E8A-4147-A177-3AD203B41FA5}">
                      <a16:colId xmlns:a16="http://schemas.microsoft.com/office/drawing/2014/main" val="976734156"/>
                    </a:ext>
                  </a:extLst>
                </a:gridCol>
                <a:gridCol w="2215550">
                  <a:extLst>
                    <a:ext uri="{9D8B030D-6E8A-4147-A177-3AD203B41FA5}">
                      <a16:colId xmlns:a16="http://schemas.microsoft.com/office/drawing/2014/main" val="1407246003"/>
                    </a:ext>
                  </a:extLst>
                </a:gridCol>
                <a:gridCol w="1455183">
                  <a:extLst>
                    <a:ext uri="{9D8B030D-6E8A-4147-A177-3AD203B41FA5}">
                      <a16:colId xmlns:a16="http://schemas.microsoft.com/office/drawing/2014/main" val="3442872750"/>
                    </a:ext>
                  </a:extLst>
                </a:gridCol>
              </a:tblGrid>
              <a:tr h="640080">
                <a:tc>
                  <a:txBody>
                    <a:bodyPr/>
                    <a:lstStyle/>
                    <a:p>
                      <a:pPr algn="ctr"/>
                      <a:r>
                        <a:rPr lang="en-US" sz="1400">
                          <a:latin typeface="Open Sans"/>
                          <a:ea typeface="Open Sans"/>
                          <a:cs typeface="Open Sans"/>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a:ea typeface="Open Sans"/>
                          <a:cs typeface="Open Sans"/>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a:ea typeface="Open Sans"/>
                          <a:cs typeface="Open Sans"/>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982977">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Presenting at Neighborhood Conference</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a:ea typeface="Open Sans"/>
                          <a:cs typeface="Open Sans"/>
                        </a:rPr>
                        <a:t>OoS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Completed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08208720"/>
                  </a:ext>
                </a:extLst>
              </a:tr>
              <a:tr h="982977">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Engage the Business Community</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222424968"/>
                  </a:ext>
                </a:extLst>
              </a:tr>
              <a:tr h="982977">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Exploring Virginia Green Certification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243458920"/>
                  </a:ext>
                </a:extLst>
              </a:tr>
              <a:tr h="1218327">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Outreach and Communications Manager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lvl="0" algn="l" defTabSz="457200" rtl="0">
                        <a:buNone/>
                      </a:pPr>
                      <a:r>
                        <a:rPr lang="en-US" sz="1400" b="0" i="0" u="none" strike="noStrike" kern="1200" cap="none" spc="0" normalizeH="0" baseline="0" err="1">
                          <a:ln>
                            <a:noFill/>
                          </a:ln>
                          <a:solidFill>
                            <a:schemeClr val="tx1"/>
                          </a:solidFill>
                          <a:effectLst/>
                          <a:uLnTx/>
                          <a:uFillTx/>
                          <a:latin typeface="Open Sans"/>
                          <a:ea typeface="Open Sans"/>
                          <a:cs typeface="Open Sans"/>
                        </a:rPr>
                        <a:t>OoS</a:t>
                      </a:r>
                      <a:endParaRPr kumimoji="0" lang="en-US" sz="1400" b="0" i="0" u="none" strike="noStrike" kern="1200" cap="none" spc="0" normalizeH="0" baseline="0">
                        <a:ln>
                          <a:noFill/>
                        </a:ln>
                        <a:solidFill>
                          <a:schemeClr val="tx1"/>
                        </a:solidFill>
                        <a:effectLst/>
                        <a:uLnTx/>
                        <a:uFillTx/>
                        <a:latin typeface="Open Sans"/>
                        <a:ea typeface="Open Sans"/>
                        <a:cs typeface="Open Sans"/>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416638724"/>
                  </a:ext>
                </a:extLst>
              </a:tr>
            </a:tbl>
          </a:graphicData>
        </a:graphic>
      </p:graphicFrame>
      <p:graphicFrame>
        <p:nvGraphicFramePr>
          <p:cNvPr id="12" name="Table 11">
            <a:extLst>
              <a:ext uri="{FF2B5EF4-FFF2-40B4-BE49-F238E27FC236}">
                <a16:creationId xmlns:a16="http://schemas.microsoft.com/office/drawing/2014/main" id="{61917927-7F95-60D0-1A30-A5BE054EBB2D}"/>
              </a:ext>
            </a:extLst>
          </p:cNvPr>
          <p:cNvGraphicFramePr>
            <a:graphicFrameLocks noGrp="1"/>
          </p:cNvGraphicFramePr>
          <p:nvPr>
            <p:extLst>
              <p:ext uri="{D42A27DB-BD31-4B8C-83A1-F6EECF244321}">
                <p14:modId xmlns:p14="http://schemas.microsoft.com/office/powerpoint/2010/main" val="1648446837"/>
              </p:ext>
            </p:extLst>
          </p:nvPr>
        </p:nvGraphicFramePr>
        <p:xfrm>
          <a:off x="0" y="149864"/>
          <a:ext cx="9232900" cy="833162"/>
        </p:xfrm>
        <a:graphic>
          <a:graphicData uri="http://schemas.openxmlformats.org/drawingml/2006/table">
            <a:tbl>
              <a:tblPr>
                <a:tableStyleId>{5C22544A-7EE6-4342-B048-85BDC9FD1C3A}</a:tableStyleId>
              </a:tblPr>
              <a:tblGrid>
                <a:gridCol w="92329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Obj. 3: Use the CESMP and Comp Plan to meet climate goals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3E9D4B"/>
                    </a:solidFill>
                  </a:tcPr>
                </a:tc>
                <a:extLst>
                  <a:ext uri="{0D108BD9-81ED-4DB2-BD59-A6C34878D82A}">
                    <a16:rowId xmlns:a16="http://schemas.microsoft.com/office/drawing/2014/main" val="1840099716"/>
                  </a:ext>
                </a:extLst>
              </a:tr>
            </a:tbl>
          </a:graphicData>
        </a:graphic>
      </p:graphicFrame>
      <p:sp>
        <p:nvSpPr>
          <p:cNvPr id="7" name="Rectangle 6">
            <a:extLst>
              <a:ext uri="{FF2B5EF4-FFF2-40B4-BE49-F238E27FC236}">
                <a16:creationId xmlns:a16="http://schemas.microsoft.com/office/drawing/2014/main" id="{F1E74B5A-3BF9-7A64-1EC6-AB1D1B11384A}"/>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Slide Number Placeholder 3">
            <a:extLst>
              <a:ext uri="{FF2B5EF4-FFF2-40B4-BE49-F238E27FC236}">
                <a16:creationId xmlns:a16="http://schemas.microsoft.com/office/drawing/2014/main" id="{3A822D17-8CB7-A20E-8106-D7267A768A67}"/>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34885937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13B90-C1E9-1EC5-8C8B-F1A6A98F723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03D7F94-7AEC-5FB3-1E7B-0DAC5ABB1C5C}"/>
              </a:ext>
            </a:extLst>
          </p:cNvPr>
          <p:cNvGraphicFramePr>
            <a:graphicFrameLocks noGrp="1"/>
          </p:cNvGraphicFramePr>
          <p:nvPr>
            <p:extLst>
              <p:ext uri="{D42A27DB-BD31-4B8C-83A1-F6EECF244321}">
                <p14:modId xmlns:p14="http://schemas.microsoft.com/office/powerpoint/2010/main" val="3191534100"/>
              </p:ext>
            </p:extLst>
          </p:nvPr>
        </p:nvGraphicFramePr>
        <p:xfrm>
          <a:off x="243717" y="1557900"/>
          <a:ext cx="5788782" cy="5150234"/>
        </p:xfrm>
        <a:graphic>
          <a:graphicData uri="http://schemas.openxmlformats.org/drawingml/2006/table">
            <a:tbl>
              <a:tblPr firstRow="1" bandRow="1">
                <a:tableStyleId>{5C22544A-7EE6-4342-B048-85BDC9FD1C3A}</a:tableStyleId>
              </a:tblPr>
              <a:tblGrid>
                <a:gridCol w="2103418">
                  <a:extLst>
                    <a:ext uri="{9D8B030D-6E8A-4147-A177-3AD203B41FA5}">
                      <a16:colId xmlns:a16="http://schemas.microsoft.com/office/drawing/2014/main" val="976734156"/>
                    </a:ext>
                  </a:extLst>
                </a:gridCol>
                <a:gridCol w="2224381">
                  <a:extLst>
                    <a:ext uri="{9D8B030D-6E8A-4147-A177-3AD203B41FA5}">
                      <a16:colId xmlns:a16="http://schemas.microsoft.com/office/drawing/2014/main" val="1407246003"/>
                    </a:ext>
                  </a:extLst>
                </a:gridCol>
                <a:gridCol w="1460983">
                  <a:extLst>
                    <a:ext uri="{9D8B030D-6E8A-4147-A177-3AD203B41FA5}">
                      <a16:colId xmlns:a16="http://schemas.microsoft.com/office/drawing/2014/main" val="3442872750"/>
                    </a:ext>
                  </a:extLst>
                </a:gridCol>
              </a:tblGrid>
              <a:tr h="627010">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771138">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Green Zoning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692634874"/>
                  </a:ext>
                </a:extLst>
              </a:tr>
              <a:tr h="57662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Sustainable Buildings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FFM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Risk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444418491"/>
                  </a:ext>
                </a:extLst>
              </a:tr>
              <a:tr h="69560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EV Transition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FFM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Risk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353328837"/>
                  </a:ext>
                </a:extLst>
              </a:tr>
              <a:tr h="695600">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JET – School Collaboration</a:t>
                      </a:r>
                      <a:endPar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a:ea typeface="Open Sans"/>
                          <a:cs typeface="Open Sans"/>
                        </a:rPr>
                        <a:t>OoS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210705445"/>
                  </a:ext>
                </a:extLst>
              </a:tr>
              <a:tr h="695600">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Renewable Natural Gas Plant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DPW</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559403937"/>
                  </a:ext>
                </a:extLst>
              </a:tr>
              <a:tr h="1088665">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Energy and Emissions Data and Bill Payment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FFM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579773588"/>
                  </a:ext>
                </a:extLst>
              </a:tr>
            </a:tbl>
          </a:graphicData>
        </a:graphic>
      </p:graphicFrame>
      <p:sp>
        <p:nvSpPr>
          <p:cNvPr id="9" name="TextBox 8">
            <a:extLst>
              <a:ext uri="{FF2B5EF4-FFF2-40B4-BE49-F238E27FC236}">
                <a16:creationId xmlns:a16="http://schemas.microsoft.com/office/drawing/2014/main" id="{0276799D-6219-3BC4-DFE9-5FADC8502CDC}"/>
              </a:ext>
            </a:extLst>
          </p:cNvPr>
          <p:cNvSpPr txBox="1"/>
          <p:nvPr/>
        </p:nvSpPr>
        <p:spPr>
          <a:xfrm>
            <a:off x="243717" y="1182810"/>
            <a:ext cx="5765800" cy="307777"/>
          </a:xfrm>
          <a:prstGeom prst="rect">
            <a:avLst/>
          </a:prstGeom>
          <a:solidFill>
            <a:srgbClr val="782170"/>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Existing Projects</a:t>
            </a:r>
            <a:endParaRPr lang="en-US" sz="1400" b="1"/>
          </a:p>
        </p:txBody>
      </p:sp>
      <p:sp>
        <p:nvSpPr>
          <p:cNvPr id="10" name="TextBox 9">
            <a:extLst>
              <a:ext uri="{FF2B5EF4-FFF2-40B4-BE49-F238E27FC236}">
                <a16:creationId xmlns:a16="http://schemas.microsoft.com/office/drawing/2014/main" id="{4557D893-5DC9-5FEF-C2F1-1BFF50440A84}"/>
              </a:ext>
            </a:extLst>
          </p:cNvPr>
          <p:cNvSpPr txBox="1"/>
          <p:nvPr/>
        </p:nvSpPr>
        <p:spPr>
          <a:xfrm>
            <a:off x="6182483" y="1180074"/>
            <a:ext cx="5765800" cy="307777"/>
          </a:xfrm>
          <a:prstGeom prst="rect">
            <a:avLst/>
          </a:prstGeom>
          <a:solidFill>
            <a:srgbClr val="275317"/>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New Projects</a:t>
            </a:r>
            <a:endParaRPr lang="en-US" sz="1400" b="1"/>
          </a:p>
        </p:txBody>
      </p:sp>
      <p:graphicFrame>
        <p:nvGraphicFramePr>
          <p:cNvPr id="6" name="Table 5">
            <a:extLst>
              <a:ext uri="{FF2B5EF4-FFF2-40B4-BE49-F238E27FC236}">
                <a16:creationId xmlns:a16="http://schemas.microsoft.com/office/drawing/2014/main" id="{1A14AE32-6FAD-142C-ADC8-E74E4C649776}"/>
              </a:ext>
            </a:extLst>
          </p:cNvPr>
          <p:cNvGraphicFramePr>
            <a:graphicFrameLocks noGrp="1"/>
          </p:cNvGraphicFramePr>
          <p:nvPr>
            <p:extLst>
              <p:ext uri="{D42A27DB-BD31-4B8C-83A1-F6EECF244321}">
                <p14:modId xmlns:p14="http://schemas.microsoft.com/office/powerpoint/2010/main" val="4082534824"/>
              </p:ext>
            </p:extLst>
          </p:nvPr>
        </p:nvGraphicFramePr>
        <p:xfrm>
          <a:off x="6182483" y="1557897"/>
          <a:ext cx="5765800" cy="5150236"/>
        </p:xfrm>
        <a:graphic>
          <a:graphicData uri="http://schemas.openxmlformats.org/drawingml/2006/table">
            <a:tbl>
              <a:tblPr firstRow="1" bandRow="1">
                <a:tableStyleId>{5C22544A-7EE6-4342-B048-85BDC9FD1C3A}</a:tableStyleId>
              </a:tblPr>
              <a:tblGrid>
                <a:gridCol w="2095067">
                  <a:extLst>
                    <a:ext uri="{9D8B030D-6E8A-4147-A177-3AD203B41FA5}">
                      <a16:colId xmlns:a16="http://schemas.microsoft.com/office/drawing/2014/main" val="976734156"/>
                    </a:ext>
                  </a:extLst>
                </a:gridCol>
                <a:gridCol w="2215550">
                  <a:extLst>
                    <a:ext uri="{9D8B030D-6E8A-4147-A177-3AD203B41FA5}">
                      <a16:colId xmlns:a16="http://schemas.microsoft.com/office/drawing/2014/main" val="1407246003"/>
                    </a:ext>
                  </a:extLst>
                </a:gridCol>
                <a:gridCol w="1455183">
                  <a:extLst>
                    <a:ext uri="{9D8B030D-6E8A-4147-A177-3AD203B41FA5}">
                      <a16:colId xmlns:a16="http://schemas.microsoft.com/office/drawing/2014/main" val="3442872750"/>
                    </a:ext>
                  </a:extLst>
                </a:gridCol>
              </a:tblGrid>
              <a:tr h="634737">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86183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Exploring Sustainable Buildings Program/Fund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FFM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Delayed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08208720"/>
                  </a:ext>
                </a:extLst>
              </a:tr>
              <a:tr h="861831">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 Exploring ESPC</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a:ea typeface="Open Sans"/>
                          <a:cs typeface="Open Sans"/>
                        </a:rPr>
                        <a:t>OoS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066655123"/>
                  </a:ext>
                </a:extLst>
              </a:tr>
              <a:tr h="1068175">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EV Cost Benefit Analysis and Direct Pay</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Procurement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108684205"/>
                  </a:ext>
                </a:extLst>
              </a:tr>
              <a:tr h="861831">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Equipment for Park Maintenance</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52942315"/>
                  </a:ext>
                </a:extLst>
              </a:tr>
              <a:tr h="861831">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Exploring VPPA</a:t>
                      </a:r>
                      <a:endPar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Delayed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679371142"/>
                  </a:ext>
                </a:extLst>
              </a:tr>
            </a:tbl>
          </a:graphicData>
        </a:graphic>
      </p:graphicFrame>
      <p:graphicFrame>
        <p:nvGraphicFramePr>
          <p:cNvPr id="12" name="Table 11">
            <a:extLst>
              <a:ext uri="{FF2B5EF4-FFF2-40B4-BE49-F238E27FC236}">
                <a16:creationId xmlns:a16="http://schemas.microsoft.com/office/drawing/2014/main" id="{9A76808C-3327-2884-E51E-3914EF4FCDDD}"/>
              </a:ext>
            </a:extLst>
          </p:cNvPr>
          <p:cNvGraphicFramePr>
            <a:graphicFrameLocks noGrp="1"/>
          </p:cNvGraphicFramePr>
          <p:nvPr>
            <p:extLst>
              <p:ext uri="{D42A27DB-BD31-4B8C-83A1-F6EECF244321}">
                <p14:modId xmlns:p14="http://schemas.microsoft.com/office/powerpoint/2010/main" val="255517456"/>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Obj. 4: Expand renewable energy sources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3E9D4B"/>
                    </a:solidFill>
                  </a:tcPr>
                </a:tc>
                <a:extLst>
                  <a:ext uri="{0D108BD9-81ED-4DB2-BD59-A6C34878D82A}">
                    <a16:rowId xmlns:a16="http://schemas.microsoft.com/office/drawing/2014/main" val="1840099716"/>
                  </a:ext>
                </a:extLst>
              </a:tr>
            </a:tbl>
          </a:graphicData>
        </a:graphic>
      </p:graphicFrame>
      <p:sp>
        <p:nvSpPr>
          <p:cNvPr id="7" name="Rectangle 6">
            <a:extLst>
              <a:ext uri="{FF2B5EF4-FFF2-40B4-BE49-F238E27FC236}">
                <a16:creationId xmlns:a16="http://schemas.microsoft.com/office/drawing/2014/main" id="{4B62169A-C106-2CAD-9C80-C17DF750DCA7}"/>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Slide Number Placeholder 3">
            <a:extLst>
              <a:ext uri="{FF2B5EF4-FFF2-40B4-BE49-F238E27FC236}">
                <a16:creationId xmlns:a16="http://schemas.microsoft.com/office/drawing/2014/main" id="{0CC857C5-B799-4B1B-83BA-E61CCDD31709}"/>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8526604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d pinpointers pinned on a road">
            <a:extLst>
              <a:ext uri="{FF2B5EF4-FFF2-40B4-BE49-F238E27FC236}">
                <a16:creationId xmlns:a16="http://schemas.microsoft.com/office/drawing/2014/main" id="{A32847C4-4DD8-9B2E-DFF6-24E6F8B1B433}"/>
              </a:ext>
            </a:extLst>
          </p:cNvPr>
          <p:cNvPicPr>
            <a:picLocks noChangeAspect="1"/>
          </p:cNvPicPr>
          <p:nvPr/>
        </p:nvPicPr>
        <p:blipFill>
          <a:blip r:embed="rId3">
            <a:extLst>
              <a:ext uri="{28A0092B-C50C-407E-A947-70E740481C1C}">
                <a14:useLocalDpi xmlns:a14="http://schemas.microsoft.com/office/drawing/2010/main" val="0"/>
              </a:ext>
            </a:extLst>
          </a:blip>
          <a:srcRect r="42840"/>
          <a:stretch>
            <a:fillRect/>
          </a:stretch>
        </p:blipFill>
        <p:spPr>
          <a:xfrm>
            <a:off x="6311900" y="0"/>
            <a:ext cx="5880100" cy="6858000"/>
          </a:xfrm>
          <a:prstGeom prst="rect">
            <a:avLst/>
          </a:prstGeom>
        </p:spPr>
      </p:pic>
      <p:sp>
        <p:nvSpPr>
          <p:cNvPr id="2" name="Title 1">
            <a:extLst>
              <a:ext uri="{FF2B5EF4-FFF2-40B4-BE49-F238E27FC236}">
                <a16:creationId xmlns:a16="http://schemas.microsoft.com/office/drawing/2014/main" id="{B972EB81-DD71-57DA-71AD-A9A4192F49B2}"/>
              </a:ext>
            </a:extLst>
          </p:cNvPr>
          <p:cNvSpPr>
            <a:spLocks noGrp="1"/>
          </p:cNvSpPr>
          <p:nvPr>
            <p:ph type="title"/>
          </p:nvPr>
        </p:nvSpPr>
        <p:spPr>
          <a:xfrm>
            <a:off x="1" y="609602"/>
            <a:ext cx="6311900" cy="1456267"/>
          </a:xfrm>
        </p:spPr>
        <p:txBody>
          <a:bodyPr>
            <a:normAutofit/>
          </a:bodyPr>
          <a:lstStyle/>
          <a:p>
            <a:pPr algn="ctr"/>
            <a:r>
              <a:rPr lang="en-US" sz="4000"/>
              <a:t>Agenda</a:t>
            </a:r>
          </a:p>
        </p:txBody>
      </p:sp>
      <p:sp>
        <p:nvSpPr>
          <p:cNvPr id="9" name="Content Placeholder 2">
            <a:extLst>
              <a:ext uri="{FF2B5EF4-FFF2-40B4-BE49-F238E27FC236}">
                <a16:creationId xmlns:a16="http://schemas.microsoft.com/office/drawing/2014/main" id="{98513FEF-F49E-C539-CB81-A7F2F89EE389}"/>
              </a:ext>
            </a:extLst>
          </p:cNvPr>
          <p:cNvSpPr>
            <a:spLocks noGrp="1"/>
          </p:cNvSpPr>
          <p:nvPr>
            <p:ph idx="1"/>
          </p:nvPr>
        </p:nvSpPr>
        <p:spPr>
          <a:xfrm>
            <a:off x="609599" y="2142069"/>
            <a:ext cx="5702300" cy="4254356"/>
          </a:xfrm>
        </p:spPr>
        <p:txBody>
          <a:bodyPr anchor="t" anchorCtr="0">
            <a:normAutofit fontScale="92500" lnSpcReduction="20000"/>
          </a:bodyPr>
          <a:lstStyle/>
          <a:p>
            <a:pPr marL="342900" indent="-342900">
              <a:spcAft>
                <a:spcPts val="3000"/>
              </a:spcAft>
              <a:buFont typeface="+mj-lt"/>
              <a:buAutoNum type="arabicPeriod"/>
            </a:pPr>
            <a:r>
              <a:rPr lang="en-US" sz="2800"/>
              <a:t>Office of Sustainability Updates </a:t>
            </a:r>
          </a:p>
          <a:p>
            <a:pPr marL="342900" indent="-342900">
              <a:spcAft>
                <a:spcPts val="3000"/>
              </a:spcAft>
              <a:buFont typeface="+mj-lt"/>
              <a:buAutoNum type="arabicPeriod"/>
            </a:pPr>
            <a:r>
              <a:rPr lang="en-US" sz="2800"/>
              <a:t>Updates on Implementing County Plans</a:t>
            </a:r>
          </a:p>
          <a:p>
            <a:pPr lvl="1">
              <a:spcAft>
                <a:spcPts val="3000"/>
              </a:spcAft>
            </a:pPr>
            <a:r>
              <a:rPr lang="en-US" sz="2600"/>
              <a:t>Strategic Plan</a:t>
            </a:r>
          </a:p>
          <a:p>
            <a:pPr lvl="1">
              <a:spcAft>
                <a:spcPts val="3000"/>
              </a:spcAft>
            </a:pPr>
            <a:r>
              <a:rPr lang="en-US" sz="2600"/>
              <a:t>CESMP</a:t>
            </a:r>
          </a:p>
          <a:p>
            <a:pPr marL="514350" indent="-514350">
              <a:spcAft>
                <a:spcPts val="3000"/>
              </a:spcAft>
              <a:buFont typeface="+mj-lt"/>
              <a:buAutoNum type="arabicPeriod"/>
            </a:pPr>
            <a:r>
              <a:rPr lang="en-US" sz="3000"/>
              <a:t>Annual Report and Government Operations GHG Inventory</a:t>
            </a:r>
          </a:p>
        </p:txBody>
      </p:sp>
      <p:sp>
        <p:nvSpPr>
          <p:cNvPr id="4" name="Freeform 3">
            <a:extLst>
              <a:ext uri="{FF2B5EF4-FFF2-40B4-BE49-F238E27FC236}">
                <a16:creationId xmlns:a16="http://schemas.microsoft.com/office/drawing/2014/main" id="{5F7026EF-58D9-AC8E-1A76-27B4C31C8642}"/>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25E3D63A-CF99-7B23-D02C-E6788789D738}"/>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smtClean="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1603869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3AEB1-77C9-D0D4-5FB0-5C40ACE1F985}"/>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5668BD16-6120-5F0B-A423-2BF5F07FCC73}"/>
              </a:ext>
            </a:extLst>
          </p:cNvPr>
          <p:cNvGraphicFramePr>
            <a:graphicFrameLocks noGrp="1"/>
          </p:cNvGraphicFramePr>
          <p:nvPr>
            <p:extLst>
              <p:ext uri="{D42A27DB-BD31-4B8C-83A1-F6EECF244321}">
                <p14:modId xmlns:p14="http://schemas.microsoft.com/office/powerpoint/2010/main" val="2201897122"/>
              </p:ext>
            </p:extLst>
          </p:nvPr>
        </p:nvGraphicFramePr>
        <p:xfrm>
          <a:off x="243717" y="1557900"/>
          <a:ext cx="5788782" cy="5258693"/>
        </p:xfrm>
        <a:graphic>
          <a:graphicData uri="http://schemas.openxmlformats.org/drawingml/2006/table">
            <a:tbl>
              <a:tblPr firstRow="1" bandRow="1">
                <a:tableStyleId>{5C22544A-7EE6-4342-B048-85BDC9FD1C3A}</a:tableStyleId>
              </a:tblPr>
              <a:tblGrid>
                <a:gridCol w="2647529">
                  <a:extLst>
                    <a:ext uri="{9D8B030D-6E8A-4147-A177-3AD203B41FA5}">
                      <a16:colId xmlns:a16="http://schemas.microsoft.com/office/drawing/2014/main" val="976734156"/>
                    </a:ext>
                  </a:extLst>
                </a:gridCol>
                <a:gridCol w="1680270">
                  <a:extLst>
                    <a:ext uri="{9D8B030D-6E8A-4147-A177-3AD203B41FA5}">
                      <a16:colId xmlns:a16="http://schemas.microsoft.com/office/drawing/2014/main" val="1407246003"/>
                    </a:ext>
                  </a:extLst>
                </a:gridCol>
                <a:gridCol w="1460983">
                  <a:extLst>
                    <a:ext uri="{9D8B030D-6E8A-4147-A177-3AD203B41FA5}">
                      <a16:colId xmlns:a16="http://schemas.microsoft.com/office/drawing/2014/main" val="3442872750"/>
                    </a:ext>
                  </a:extLst>
                </a:gridCol>
              </a:tblGrid>
              <a:tr h="409703">
                <a:tc>
                  <a:txBody>
                    <a:bodyPr/>
                    <a:lstStyle/>
                    <a:p>
                      <a:pPr algn="ctr"/>
                      <a:r>
                        <a:rPr lang="en-US" sz="1400">
                          <a:latin typeface="Open Sans"/>
                          <a:ea typeface="Open Sans"/>
                          <a:cs typeface="Open Sans"/>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a:ea typeface="Open Sans"/>
                          <a:cs typeface="Open Sans"/>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a:ea typeface="Open Sans"/>
                          <a:cs typeface="Open Sans"/>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61869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Hiring/onboarding Climate Risk &amp; Resilience Manager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692634874"/>
                  </a:ext>
                </a:extLst>
              </a:tr>
              <a:tr h="61869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Addressing Flood Prone Areas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DPW</a:t>
                      </a:r>
                    </a:p>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690966890"/>
                  </a:ext>
                </a:extLst>
              </a:tr>
              <a:tr h="409703">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Flood Watch List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DPW</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77099010"/>
                  </a:ext>
                </a:extLst>
              </a:tr>
              <a:tr h="618690">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Community Rating System (CRS)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DPW</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409161796"/>
                  </a:ext>
                </a:extLst>
              </a:tr>
              <a:tr h="618690">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Flood Mitigation Planning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EM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776319311"/>
                  </a:ext>
                </a:extLst>
              </a:tr>
              <a:tr h="618690">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Facilitate Hazard Mitigation Program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EM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642920392"/>
                  </a:ext>
                </a:extLst>
              </a:tr>
              <a:tr h="618690">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Sustainability and Resilience CPA</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Planning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4131927044"/>
                  </a:ext>
                </a:extLst>
              </a:tr>
              <a:tr h="618690">
                <a:tc>
                  <a:txBody>
                    <a:bodyPr/>
                    <a:lstStyle/>
                    <a:p>
                      <a:pPr marL="0" algn="ctr" rtl="0" eaLnBrk="1" fontAlgn="b" latinLnBrk="0" hangingPunct="1">
                        <a:buNone/>
                      </a:pPr>
                      <a:r>
                        <a:rPr lang="en-US" sz="1400" b="1" i="0" u="none" strike="noStrike" kern="1200">
                          <a:solidFill>
                            <a:schemeClr val="tx1"/>
                          </a:solidFill>
                          <a:effectLst/>
                          <a:latin typeface="Open Sans"/>
                          <a:ea typeface="Open Sans"/>
                          <a:cs typeface="Open Sans"/>
                        </a:rPr>
                        <a:t>Implementation of Green Infrastructure Study</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782170"/>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a:ea typeface="Open Sans"/>
                          <a:cs typeface="Open Sans"/>
                        </a:rPr>
                        <a:t>DOT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354389147"/>
                  </a:ext>
                </a:extLst>
              </a:tr>
            </a:tbl>
          </a:graphicData>
        </a:graphic>
      </p:graphicFrame>
      <p:sp>
        <p:nvSpPr>
          <p:cNvPr id="9" name="TextBox 8">
            <a:extLst>
              <a:ext uri="{FF2B5EF4-FFF2-40B4-BE49-F238E27FC236}">
                <a16:creationId xmlns:a16="http://schemas.microsoft.com/office/drawing/2014/main" id="{B5387EC6-72C1-BC83-2485-E41873053B84}"/>
              </a:ext>
            </a:extLst>
          </p:cNvPr>
          <p:cNvSpPr txBox="1"/>
          <p:nvPr/>
        </p:nvSpPr>
        <p:spPr>
          <a:xfrm>
            <a:off x="243717" y="1182810"/>
            <a:ext cx="5765800" cy="307777"/>
          </a:xfrm>
          <a:prstGeom prst="rect">
            <a:avLst/>
          </a:prstGeom>
          <a:solidFill>
            <a:srgbClr val="782170"/>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Existing Projects</a:t>
            </a:r>
            <a:endParaRPr lang="en-US" sz="1400" b="1"/>
          </a:p>
        </p:txBody>
      </p:sp>
      <p:sp>
        <p:nvSpPr>
          <p:cNvPr id="10" name="TextBox 9">
            <a:extLst>
              <a:ext uri="{FF2B5EF4-FFF2-40B4-BE49-F238E27FC236}">
                <a16:creationId xmlns:a16="http://schemas.microsoft.com/office/drawing/2014/main" id="{E40BBBEB-2D85-7043-23CC-ED7619C06E9B}"/>
              </a:ext>
            </a:extLst>
          </p:cNvPr>
          <p:cNvSpPr txBox="1"/>
          <p:nvPr/>
        </p:nvSpPr>
        <p:spPr>
          <a:xfrm>
            <a:off x="6182483" y="1180074"/>
            <a:ext cx="5765800" cy="307777"/>
          </a:xfrm>
          <a:prstGeom prst="rect">
            <a:avLst/>
          </a:prstGeom>
          <a:solidFill>
            <a:srgbClr val="275317"/>
          </a:solidFill>
        </p:spPr>
        <p:txBody>
          <a:bodyPr wrap="square">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New Projects</a:t>
            </a:r>
            <a:endParaRPr lang="en-US" sz="1400" b="1"/>
          </a:p>
        </p:txBody>
      </p:sp>
      <p:graphicFrame>
        <p:nvGraphicFramePr>
          <p:cNvPr id="6" name="Table 5">
            <a:extLst>
              <a:ext uri="{FF2B5EF4-FFF2-40B4-BE49-F238E27FC236}">
                <a16:creationId xmlns:a16="http://schemas.microsoft.com/office/drawing/2014/main" id="{45A6AFE7-F106-1645-27C2-9E4CFA5F2293}"/>
              </a:ext>
            </a:extLst>
          </p:cNvPr>
          <p:cNvGraphicFramePr>
            <a:graphicFrameLocks noGrp="1"/>
          </p:cNvGraphicFramePr>
          <p:nvPr>
            <p:extLst>
              <p:ext uri="{D42A27DB-BD31-4B8C-83A1-F6EECF244321}">
                <p14:modId xmlns:p14="http://schemas.microsoft.com/office/powerpoint/2010/main" val="3247811892"/>
              </p:ext>
            </p:extLst>
          </p:nvPr>
        </p:nvGraphicFramePr>
        <p:xfrm>
          <a:off x="6182483" y="1557898"/>
          <a:ext cx="5765800" cy="5258693"/>
        </p:xfrm>
        <a:graphic>
          <a:graphicData uri="http://schemas.openxmlformats.org/drawingml/2006/table">
            <a:tbl>
              <a:tblPr firstRow="1" bandRow="1">
                <a:tableStyleId>{5C22544A-7EE6-4342-B048-85BDC9FD1C3A}</a:tableStyleId>
              </a:tblPr>
              <a:tblGrid>
                <a:gridCol w="2095067">
                  <a:extLst>
                    <a:ext uri="{9D8B030D-6E8A-4147-A177-3AD203B41FA5}">
                      <a16:colId xmlns:a16="http://schemas.microsoft.com/office/drawing/2014/main" val="976734156"/>
                    </a:ext>
                  </a:extLst>
                </a:gridCol>
                <a:gridCol w="2215550">
                  <a:extLst>
                    <a:ext uri="{9D8B030D-6E8A-4147-A177-3AD203B41FA5}">
                      <a16:colId xmlns:a16="http://schemas.microsoft.com/office/drawing/2014/main" val="1407246003"/>
                    </a:ext>
                  </a:extLst>
                </a:gridCol>
                <a:gridCol w="1455183">
                  <a:extLst>
                    <a:ext uri="{9D8B030D-6E8A-4147-A177-3AD203B41FA5}">
                      <a16:colId xmlns:a16="http://schemas.microsoft.com/office/drawing/2014/main" val="3442872750"/>
                    </a:ext>
                  </a:extLst>
                </a:gridCol>
              </a:tblGrid>
              <a:tr h="672164">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Project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Lead 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FY26 Tasks 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672164">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Alternate Funding Strategies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08208720"/>
                  </a:ext>
                </a:extLst>
              </a:tr>
              <a:tr h="39539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Staff Capacity</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Delayed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556180497"/>
                  </a:ext>
                </a:extLst>
              </a:tr>
              <a:tr h="672164">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Homeowner Education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DPW</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123686089"/>
                  </a:ext>
                </a:extLst>
              </a:tr>
              <a:tr h="948937">
                <a:tc>
                  <a:txBody>
                    <a:bodyPr/>
                    <a:lstStyle/>
                    <a:p>
                      <a:pPr marL="0" algn="ctr" defTabSz="457200" rtl="0" eaLnBrk="1" fontAlgn="b" latinLnBrk="0" hangingPunct="1">
                        <a:buNone/>
                      </a:pPr>
                      <a:r>
                        <a:rPr lang="en-US" sz="1400" b="1" i="0" u="none" strike="noStrike" kern="1200">
                          <a:solidFill>
                            <a:schemeClr val="tx1"/>
                          </a:solidFill>
                          <a:effectLst/>
                          <a:latin typeface="Open Sans"/>
                          <a:ea typeface="Open Sans"/>
                          <a:cs typeface="Open Sans"/>
                        </a:rPr>
                        <a:t>Requesting </a:t>
                      </a: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Outreach and Communications Manager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319610688"/>
                  </a:ext>
                </a:extLst>
              </a:tr>
              <a:tr h="94893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Stormwater Management Grant Program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DPW</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041422244"/>
                  </a:ext>
                </a:extLst>
              </a:tr>
              <a:tr h="94893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Mitigation Actions to Prevent Damage to Public Facilities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275317"/>
                    </a:solidFill>
                  </a:tcPr>
                </a:tc>
                <a:tc>
                  <a:txBody>
                    <a:bodyPr/>
                    <a:lstStyle/>
                    <a:p>
                      <a:pPr marL="0" algn="l" defTabSz="457200" rtl="0" eaLnBrk="1" fontAlgn="t"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DPR</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t"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On Track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285087117"/>
                  </a:ext>
                </a:extLst>
              </a:tr>
            </a:tbl>
          </a:graphicData>
        </a:graphic>
      </p:graphicFrame>
      <p:graphicFrame>
        <p:nvGraphicFramePr>
          <p:cNvPr id="12" name="Table 11">
            <a:extLst>
              <a:ext uri="{FF2B5EF4-FFF2-40B4-BE49-F238E27FC236}">
                <a16:creationId xmlns:a16="http://schemas.microsoft.com/office/drawing/2014/main" id="{E2F72E59-2950-0E13-F698-1503A5CD8AEE}"/>
              </a:ext>
            </a:extLst>
          </p:cNvPr>
          <p:cNvGraphicFramePr>
            <a:graphicFrameLocks noGrp="1"/>
          </p:cNvGraphicFramePr>
          <p:nvPr>
            <p:extLst>
              <p:ext uri="{D42A27DB-BD31-4B8C-83A1-F6EECF244321}">
                <p14:modId xmlns:p14="http://schemas.microsoft.com/office/powerpoint/2010/main" val="3797588777"/>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Obj. 5: Reduce and mitigate flooding</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3E9D4B"/>
                    </a:solidFill>
                  </a:tcPr>
                </a:tc>
                <a:extLst>
                  <a:ext uri="{0D108BD9-81ED-4DB2-BD59-A6C34878D82A}">
                    <a16:rowId xmlns:a16="http://schemas.microsoft.com/office/drawing/2014/main" val="1840099716"/>
                  </a:ext>
                </a:extLst>
              </a:tr>
            </a:tbl>
          </a:graphicData>
        </a:graphic>
      </p:graphicFrame>
      <p:sp>
        <p:nvSpPr>
          <p:cNvPr id="7" name="Rectangle 6">
            <a:extLst>
              <a:ext uri="{FF2B5EF4-FFF2-40B4-BE49-F238E27FC236}">
                <a16:creationId xmlns:a16="http://schemas.microsoft.com/office/drawing/2014/main" id="{547C8EC2-4E1F-FB01-101A-B10EE81307B3}"/>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2" name="Slide Number Placeholder 3">
            <a:extLst>
              <a:ext uri="{FF2B5EF4-FFF2-40B4-BE49-F238E27FC236}">
                <a16:creationId xmlns:a16="http://schemas.microsoft.com/office/drawing/2014/main" id="{2C4E6AD7-00C4-AB71-2253-7215FEE9E930}"/>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38752763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7748E-B55E-9519-AF9E-D008B784B3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F9F0C3-9C54-ED22-66DB-B727D68112FA}"/>
              </a:ext>
            </a:extLst>
          </p:cNvPr>
          <p:cNvSpPr>
            <a:spLocks noGrp="1"/>
          </p:cNvSpPr>
          <p:nvPr>
            <p:ph type="title"/>
          </p:nvPr>
        </p:nvSpPr>
        <p:spPr>
          <a:xfrm>
            <a:off x="1065325" y="609603"/>
            <a:ext cx="10097976" cy="894780"/>
          </a:xfrm>
        </p:spPr>
        <p:txBody>
          <a:bodyPr>
            <a:normAutofit fontScale="90000"/>
          </a:bodyPr>
          <a:lstStyle/>
          <a:p>
            <a:r>
              <a:rPr lang="en-US"/>
              <a:t>Community Energy &amp; Sustainability Master Plan (CESMP)</a:t>
            </a:r>
            <a:br>
              <a:rPr lang="en-US"/>
            </a:br>
            <a:r>
              <a:rPr lang="en-US"/>
              <a:t>25 Priority Actions</a:t>
            </a:r>
          </a:p>
        </p:txBody>
      </p:sp>
      <p:sp>
        <p:nvSpPr>
          <p:cNvPr id="4" name="Freeform 3">
            <a:extLst>
              <a:ext uri="{FF2B5EF4-FFF2-40B4-BE49-F238E27FC236}">
                <a16:creationId xmlns:a16="http://schemas.microsoft.com/office/drawing/2014/main" id="{75817025-CB69-1CAB-29C2-0C80297E1F14}"/>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C37AF4A-AF1C-A155-1314-4625A09F6446}"/>
              </a:ext>
            </a:extLst>
          </p:cNvPr>
          <p:cNvGrpSpPr/>
          <p:nvPr/>
        </p:nvGrpSpPr>
        <p:grpSpPr>
          <a:xfrm>
            <a:off x="48700" y="1573082"/>
            <a:ext cx="2253589" cy="5069017"/>
            <a:chOff x="48700" y="1573082"/>
            <a:chExt cx="2253589" cy="5069017"/>
          </a:xfrm>
        </p:grpSpPr>
        <p:sp>
          <p:nvSpPr>
            <p:cNvPr id="11" name="Freeform: Shape 10">
              <a:extLst>
                <a:ext uri="{FF2B5EF4-FFF2-40B4-BE49-F238E27FC236}">
                  <a16:creationId xmlns:a16="http://schemas.microsoft.com/office/drawing/2014/main" id="{7B083AAF-65D4-27FB-90C4-2C91354B1696}"/>
                </a:ext>
              </a:extLst>
            </p:cNvPr>
            <p:cNvSpPr/>
            <p:nvPr/>
          </p:nvSpPr>
          <p:spPr>
            <a:xfrm rot="16200000">
              <a:off x="-1550026"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0" numCol="1" spcCol="1270" anchor="t" anchorCtr="0">
              <a:noAutofit/>
            </a:bodyPr>
            <a:lstStyle/>
            <a:p>
              <a:pPr marL="0" lvl="0" indent="0" algn="r" defTabSz="977900">
                <a:lnSpc>
                  <a:spcPct val="90000"/>
                </a:lnSpc>
                <a:spcBef>
                  <a:spcPct val="0"/>
                </a:spcBef>
                <a:spcAft>
                  <a:spcPct val="35000"/>
                </a:spcAft>
                <a:buNone/>
              </a:pPr>
              <a:r>
                <a:rPr lang="en-US" sz="2400" kern="1200"/>
                <a:t>Energy</a:t>
              </a:r>
            </a:p>
          </p:txBody>
        </p:sp>
        <p:sp>
          <p:nvSpPr>
            <p:cNvPr id="12" name="Freeform: Shape 11">
              <a:extLst>
                <a:ext uri="{FF2B5EF4-FFF2-40B4-BE49-F238E27FC236}">
                  <a16:creationId xmlns:a16="http://schemas.microsoft.com/office/drawing/2014/main" id="{8B743A58-AB88-578D-4FC5-963738F030B2}"/>
                </a:ext>
              </a:extLst>
            </p:cNvPr>
            <p:cNvSpPr/>
            <p:nvPr/>
          </p:nvSpPr>
          <p:spPr>
            <a:xfrm>
              <a:off x="386639"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a:gradFill flip="none" rotWithShape="1">
              <a:gsLst>
                <a:gs pos="0">
                  <a:srgbClr val="0099CC">
                    <a:shade val="30000"/>
                    <a:satMod val="115000"/>
                  </a:srgbClr>
                </a:gs>
                <a:gs pos="50000">
                  <a:srgbClr val="0099CC">
                    <a:shade val="67500"/>
                    <a:satMod val="115000"/>
                  </a:srgbClr>
                </a:gs>
                <a:gs pos="100000">
                  <a:srgbClr val="0099CC">
                    <a:shade val="100000"/>
                    <a:satMod val="115000"/>
                  </a:srgbClr>
                </a:gs>
              </a:gsLst>
              <a:lin ang="5400000" scaled="1"/>
              <a:tileRect/>
            </a:gra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spcBef>
                  <a:spcPct val="0"/>
                </a:spcBef>
                <a:spcAft>
                  <a:spcPts val="800"/>
                </a:spcAft>
              </a:pPr>
              <a:r>
                <a:rPr lang="en-US" sz="1200">
                  <a:solidFill>
                    <a:schemeClr val="tx1"/>
                  </a:solidFill>
                </a:rPr>
                <a:t>E.1. Acquire Clean Electricity Sources for the County</a:t>
              </a:r>
            </a:p>
            <a:p>
              <a:pPr marL="114300" lvl="1" defTabSz="622300">
                <a:spcBef>
                  <a:spcPct val="0"/>
                </a:spcBef>
                <a:spcAft>
                  <a:spcPts val="800"/>
                </a:spcAft>
              </a:pPr>
              <a:r>
                <a:rPr lang="en-US" sz="1200">
                  <a:solidFill>
                    <a:schemeClr val="tx1"/>
                  </a:solidFill>
                </a:rPr>
                <a:t>E.2. Promote Renewable Energy Incentive Programs and Develop Additional Solar Incentives</a:t>
              </a:r>
            </a:p>
            <a:p>
              <a:pPr marL="114300" lvl="1" defTabSz="622300">
                <a:spcBef>
                  <a:spcPct val="0"/>
                </a:spcBef>
                <a:spcAft>
                  <a:spcPts val="800"/>
                </a:spcAft>
              </a:pPr>
              <a:r>
                <a:rPr lang="en-US" sz="1200">
                  <a:solidFill>
                    <a:schemeClr val="tx1"/>
                  </a:solidFill>
                </a:rPr>
                <a:t>E.3. Encourage Renewable Energy Use in Energy-Intensive Commercial Buildings</a:t>
              </a:r>
            </a:p>
            <a:p>
              <a:pPr marL="114300" lvl="1" defTabSz="622300">
                <a:spcBef>
                  <a:spcPct val="0"/>
                </a:spcBef>
                <a:spcAft>
                  <a:spcPts val="800"/>
                </a:spcAft>
              </a:pPr>
              <a:r>
                <a:rPr lang="en-US" sz="1200">
                  <a:solidFill>
                    <a:schemeClr val="tx1"/>
                  </a:solidFill>
                </a:rPr>
                <a:t>E.4. Promote Existing Green Power Products</a:t>
              </a:r>
            </a:p>
            <a:p>
              <a:pPr marL="114300" lvl="1" defTabSz="622300">
                <a:spcBef>
                  <a:spcPct val="0"/>
                </a:spcBef>
                <a:spcAft>
                  <a:spcPts val="800"/>
                </a:spcAft>
              </a:pPr>
              <a:r>
                <a:rPr lang="en-US" sz="1200">
                  <a:solidFill>
                    <a:schemeClr val="tx1"/>
                  </a:solidFill>
                </a:rPr>
                <a:t>E.5. Install Solar on County Government Facilities</a:t>
              </a:r>
            </a:p>
          </p:txBody>
        </p:sp>
        <p:sp>
          <p:nvSpPr>
            <p:cNvPr id="6" name="Rectangle 5" descr="Solar Panels with solid fill">
              <a:extLst>
                <a:ext uri="{FF2B5EF4-FFF2-40B4-BE49-F238E27FC236}">
                  <a16:creationId xmlns:a16="http://schemas.microsoft.com/office/drawing/2014/main" id="{138289C0-2A4F-93C2-65F5-2012DC68D174}"/>
                </a:ext>
              </a:extLst>
            </p:cNvPr>
            <p:cNvSpPr>
              <a:spLocks noChangeAspect="1"/>
            </p:cNvSpPr>
            <p:nvPr/>
          </p:nvSpPr>
          <p:spPr>
            <a:xfrm>
              <a:off x="69084" y="1573082"/>
              <a:ext cx="822960" cy="82296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6" name="Group 15">
            <a:extLst>
              <a:ext uri="{FF2B5EF4-FFF2-40B4-BE49-F238E27FC236}">
                <a16:creationId xmlns:a16="http://schemas.microsoft.com/office/drawing/2014/main" id="{EB8BD550-AACF-0B5F-26AB-BAE9B05B5D28}"/>
              </a:ext>
            </a:extLst>
          </p:cNvPr>
          <p:cNvGrpSpPr/>
          <p:nvPr/>
        </p:nvGrpSpPr>
        <p:grpSpPr>
          <a:xfrm>
            <a:off x="2478954" y="1573082"/>
            <a:ext cx="2253591" cy="5069017"/>
            <a:chOff x="2478954" y="1573082"/>
            <a:chExt cx="2253591" cy="5069017"/>
          </a:xfrm>
        </p:grpSpPr>
        <p:sp>
          <p:nvSpPr>
            <p:cNvPr id="14" name="Freeform: Shape 13">
              <a:extLst>
                <a:ext uri="{FF2B5EF4-FFF2-40B4-BE49-F238E27FC236}">
                  <a16:creationId xmlns:a16="http://schemas.microsoft.com/office/drawing/2014/main" id="{BEE09BEA-27CA-D839-E641-249460EF2F89}"/>
                </a:ext>
              </a:extLst>
            </p:cNvPr>
            <p:cNvSpPr/>
            <p:nvPr/>
          </p:nvSpPr>
          <p:spPr>
            <a:xfrm rot="16200000">
              <a:off x="880228"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 tIns="0" rIns="280704" bIns="0" numCol="1" spcCol="1270" anchor="t" anchorCtr="0">
              <a:noAutofit/>
            </a:bodyPr>
            <a:lstStyle/>
            <a:p>
              <a:pPr algn="r" defTabSz="977900">
                <a:lnSpc>
                  <a:spcPct val="90000"/>
                </a:lnSpc>
                <a:spcBef>
                  <a:spcPct val="0"/>
                </a:spcBef>
                <a:spcAft>
                  <a:spcPct val="35000"/>
                </a:spcAft>
              </a:pPr>
              <a:r>
                <a:rPr lang="en-US" sz="2400"/>
                <a:t>Buildings</a:t>
              </a:r>
            </a:p>
            <a:p>
              <a:pPr marL="0" lvl="0" indent="0" algn="r" defTabSz="977900">
                <a:lnSpc>
                  <a:spcPct val="90000"/>
                </a:lnSpc>
                <a:spcBef>
                  <a:spcPct val="0"/>
                </a:spcBef>
                <a:spcAft>
                  <a:spcPct val="35000"/>
                </a:spcAft>
                <a:buNone/>
              </a:pPr>
              <a:endParaRPr lang="en-US" sz="2400" kern="1200"/>
            </a:p>
          </p:txBody>
        </p:sp>
        <p:sp>
          <p:nvSpPr>
            <p:cNvPr id="15" name="Freeform: Shape 14">
              <a:extLst>
                <a:ext uri="{FF2B5EF4-FFF2-40B4-BE49-F238E27FC236}">
                  <a16:creationId xmlns:a16="http://schemas.microsoft.com/office/drawing/2014/main" id="{EF0DBF38-BAB1-D681-D1DB-3C5D8F64D31D}"/>
                </a:ext>
              </a:extLst>
            </p:cNvPr>
            <p:cNvSpPr/>
            <p:nvPr/>
          </p:nvSpPr>
          <p:spPr>
            <a:xfrm>
              <a:off x="2816895"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a:gradFill flip="none" rotWithShape="1">
              <a:gsLst>
                <a:gs pos="0">
                  <a:srgbClr val="0099CC">
                    <a:shade val="30000"/>
                    <a:satMod val="115000"/>
                  </a:srgbClr>
                </a:gs>
                <a:gs pos="50000">
                  <a:srgbClr val="0099CC">
                    <a:shade val="67500"/>
                    <a:satMod val="115000"/>
                  </a:srgbClr>
                </a:gs>
                <a:gs pos="100000">
                  <a:srgbClr val="0099CC">
                    <a:shade val="100000"/>
                    <a:satMod val="115000"/>
                  </a:srgbClr>
                </a:gs>
              </a:gsLst>
              <a:lin ang="5400000" scaled="1"/>
              <a:tileRect/>
            </a:gra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spcBef>
                  <a:spcPct val="0"/>
                </a:spcBef>
                <a:spcAft>
                  <a:spcPts val="800"/>
                </a:spcAft>
              </a:pPr>
              <a:r>
                <a:rPr lang="en-US" sz="1200">
                  <a:solidFill>
                    <a:schemeClr val="tx1"/>
                  </a:solidFill>
                </a:rPr>
                <a:t>B.1. Encourage Energy Efficiency and Electrification Retrofits</a:t>
              </a:r>
            </a:p>
            <a:p>
              <a:pPr marL="114300" lvl="1" defTabSz="622300">
                <a:spcBef>
                  <a:spcPct val="0"/>
                </a:spcBef>
                <a:spcAft>
                  <a:spcPts val="800"/>
                </a:spcAft>
              </a:pPr>
              <a:r>
                <a:rPr lang="en-US" sz="1200">
                  <a:solidFill>
                    <a:schemeClr val="tx1"/>
                  </a:solidFill>
                </a:rPr>
                <a:t>B.2. Propose Green Zoning Regulations</a:t>
              </a:r>
            </a:p>
            <a:p>
              <a:pPr marL="114300" lvl="1" defTabSz="622300">
                <a:spcBef>
                  <a:spcPct val="0"/>
                </a:spcBef>
                <a:spcAft>
                  <a:spcPts val="800"/>
                </a:spcAft>
              </a:pPr>
              <a:r>
                <a:rPr lang="en-US" sz="1200">
                  <a:solidFill>
                    <a:schemeClr val="tx1"/>
                  </a:solidFill>
                </a:rPr>
                <a:t>B.3. Encourage Energy Efficient and Electric New Construction</a:t>
              </a:r>
            </a:p>
            <a:p>
              <a:pPr marL="114300" lvl="1" defTabSz="622300">
                <a:spcBef>
                  <a:spcPct val="0"/>
                </a:spcBef>
                <a:spcAft>
                  <a:spcPts val="800"/>
                </a:spcAft>
              </a:pPr>
              <a:r>
                <a:rPr lang="en-US" sz="1200">
                  <a:solidFill>
                    <a:schemeClr val="tx1"/>
                  </a:solidFill>
                </a:rPr>
                <a:t>B.4. Promote Energy Efficiency and Electrification Incentives</a:t>
              </a:r>
            </a:p>
            <a:p>
              <a:pPr marL="114300" lvl="1" defTabSz="622300">
                <a:spcBef>
                  <a:spcPct val="0"/>
                </a:spcBef>
                <a:spcAft>
                  <a:spcPts val="800"/>
                </a:spcAft>
              </a:pPr>
              <a:r>
                <a:rPr lang="en-US" sz="1200">
                  <a:solidFill>
                    <a:schemeClr val="tx1"/>
                  </a:solidFill>
                </a:rPr>
                <a:t>B.5. Transition to Net-Zero County Government Facilities</a:t>
              </a:r>
            </a:p>
          </p:txBody>
        </p:sp>
        <p:sp>
          <p:nvSpPr>
            <p:cNvPr id="7" name="Rectangle 6" descr="City with solid fill">
              <a:extLst>
                <a:ext uri="{FF2B5EF4-FFF2-40B4-BE49-F238E27FC236}">
                  <a16:creationId xmlns:a16="http://schemas.microsoft.com/office/drawing/2014/main" id="{1066DDCF-2B55-2635-83EC-2DE680C393C6}"/>
                </a:ext>
              </a:extLst>
            </p:cNvPr>
            <p:cNvSpPr>
              <a:spLocks noChangeAspect="1"/>
            </p:cNvSpPr>
            <p:nvPr/>
          </p:nvSpPr>
          <p:spPr>
            <a:xfrm>
              <a:off x="2499339" y="1573082"/>
              <a:ext cx="822960" cy="82296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19" name="Group 18">
            <a:extLst>
              <a:ext uri="{FF2B5EF4-FFF2-40B4-BE49-F238E27FC236}">
                <a16:creationId xmlns:a16="http://schemas.microsoft.com/office/drawing/2014/main" id="{E0EDFA6D-D431-1AE9-1801-3F82529FD05A}"/>
              </a:ext>
            </a:extLst>
          </p:cNvPr>
          <p:cNvGrpSpPr/>
          <p:nvPr/>
        </p:nvGrpSpPr>
        <p:grpSpPr>
          <a:xfrm>
            <a:off x="4909209" y="1573082"/>
            <a:ext cx="2253591" cy="5069017"/>
            <a:chOff x="4909209" y="1573082"/>
            <a:chExt cx="2253591" cy="5069017"/>
          </a:xfrm>
        </p:grpSpPr>
        <p:sp>
          <p:nvSpPr>
            <p:cNvPr id="3" name="AutoShape 2" descr="single news">
              <a:extLst>
                <a:ext uri="{FF2B5EF4-FFF2-40B4-BE49-F238E27FC236}">
                  <a16:creationId xmlns:a16="http://schemas.microsoft.com/office/drawing/2014/main" id="{94416291-D9A7-0275-3EBF-FAA910C718E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Shape 16">
              <a:extLst>
                <a:ext uri="{FF2B5EF4-FFF2-40B4-BE49-F238E27FC236}">
                  <a16:creationId xmlns:a16="http://schemas.microsoft.com/office/drawing/2014/main" id="{2DAEF8B0-73EE-42FD-A398-5273C29F7A37}"/>
                </a:ext>
              </a:extLst>
            </p:cNvPr>
            <p:cNvSpPr/>
            <p:nvPr/>
          </p:nvSpPr>
          <p:spPr>
            <a:xfrm rot="16200000">
              <a:off x="3310483"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1" numCol="1" spcCol="1270" anchor="t" anchorCtr="0">
              <a:noAutofit/>
            </a:bodyPr>
            <a:lstStyle/>
            <a:p>
              <a:pPr algn="r" defTabSz="977900">
                <a:lnSpc>
                  <a:spcPct val="90000"/>
                </a:lnSpc>
                <a:spcBef>
                  <a:spcPct val="0"/>
                </a:spcBef>
                <a:spcAft>
                  <a:spcPct val="35000"/>
                </a:spcAft>
              </a:pPr>
              <a:r>
                <a:rPr lang="en-US" sz="2400"/>
                <a:t>Transportation</a:t>
              </a:r>
            </a:p>
            <a:p>
              <a:pPr marL="0" lvl="0" indent="0" algn="r" defTabSz="977900">
                <a:lnSpc>
                  <a:spcPct val="90000"/>
                </a:lnSpc>
                <a:spcBef>
                  <a:spcPct val="0"/>
                </a:spcBef>
                <a:spcAft>
                  <a:spcPct val="35000"/>
                </a:spcAft>
                <a:buNone/>
              </a:pPr>
              <a:endParaRPr lang="en-US" sz="2400" kern="1200"/>
            </a:p>
          </p:txBody>
        </p:sp>
        <p:sp>
          <p:nvSpPr>
            <p:cNvPr id="18" name="Freeform: Shape 17">
              <a:extLst>
                <a:ext uri="{FF2B5EF4-FFF2-40B4-BE49-F238E27FC236}">
                  <a16:creationId xmlns:a16="http://schemas.microsoft.com/office/drawing/2014/main" id="{74E5F3D4-2E78-AF74-8485-C7DA6831FEA8}"/>
                </a:ext>
              </a:extLst>
            </p:cNvPr>
            <p:cNvSpPr/>
            <p:nvPr/>
          </p:nvSpPr>
          <p:spPr>
            <a:xfrm>
              <a:off x="5247150"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a:gradFill flip="none" rotWithShape="1">
              <a:gsLst>
                <a:gs pos="0">
                  <a:srgbClr val="0099CC">
                    <a:shade val="30000"/>
                    <a:satMod val="115000"/>
                  </a:srgbClr>
                </a:gs>
                <a:gs pos="50000">
                  <a:srgbClr val="0099CC">
                    <a:shade val="67500"/>
                    <a:satMod val="115000"/>
                  </a:srgbClr>
                </a:gs>
                <a:gs pos="100000">
                  <a:srgbClr val="0099CC">
                    <a:shade val="100000"/>
                    <a:satMod val="115000"/>
                  </a:srgbClr>
                </a:gs>
              </a:gsLst>
              <a:lin ang="5400000" scaled="1"/>
              <a:tileRect/>
            </a:gra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spcBef>
                  <a:spcPct val="0"/>
                </a:spcBef>
                <a:spcAft>
                  <a:spcPts val="800"/>
                </a:spcAft>
              </a:pPr>
              <a:r>
                <a:rPr lang="en-US" sz="1200">
                  <a:solidFill>
                    <a:schemeClr val="tx1"/>
                  </a:solidFill>
                </a:rPr>
                <a:t>T.1. Improve Pedestrian and Bicycle Infrastructure and Enhance Connectivity</a:t>
              </a:r>
            </a:p>
            <a:p>
              <a:pPr marL="114300" lvl="1" defTabSz="622300">
                <a:spcBef>
                  <a:spcPct val="0"/>
                </a:spcBef>
                <a:spcAft>
                  <a:spcPts val="800"/>
                </a:spcAft>
              </a:pPr>
              <a:r>
                <a:rPr lang="en-US" sz="1200">
                  <a:solidFill>
                    <a:schemeClr val="tx1"/>
                  </a:solidFill>
                </a:rPr>
                <a:t>T.2. Encourage Transit-Orientated Development</a:t>
              </a:r>
            </a:p>
            <a:p>
              <a:pPr marL="114300" lvl="1" defTabSz="622300">
                <a:spcBef>
                  <a:spcPct val="0"/>
                </a:spcBef>
                <a:spcAft>
                  <a:spcPts val="800"/>
                </a:spcAft>
              </a:pPr>
              <a:r>
                <a:rPr lang="en-US" sz="1200">
                  <a:solidFill>
                    <a:schemeClr val="tx1"/>
                  </a:solidFill>
                </a:rPr>
                <a:t>T.3. Expand Existing Programs that Reduce Single-Occupancy Vehicle Trips</a:t>
              </a:r>
            </a:p>
            <a:p>
              <a:pPr marL="114300" lvl="1" defTabSz="622300">
                <a:spcBef>
                  <a:spcPct val="0"/>
                </a:spcBef>
                <a:spcAft>
                  <a:spcPts val="800"/>
                </a:spcAft>
              </a:pPr>
              <a:r>
                <a:rPr lang="en-US" sz="1200">
                  <a:solidFill>
                    <a:schemeClr val="tx1"/>
                  </a:solidFill>
                </a:rPr>
                <a:t>T.4. Upgrade Public Transit Infrastructure</a:t>
              </a:r>
            </a:p>
            <a:p>
              <a:pPr marL="114300" lvl="1" defTabSz="622300">
                <a:spcBef>
                  <a:spcPct val="0"/>
                </a:spcBef>
                <a:spcAft>
                  <a:spcPts val="800"/>
                </a:spcAft>
              </a:pPr>
              <a:r>
                <a:rPr lang="en-US" sz="1200">
                  <a:solidFill>
                    <a:schemeClr val="tx1"/>
                  </a:solidFill>
                </a:rPr>
                <a:t>T.5. Encourage Zero-Emission Vehicles and Charging</a:t>
              </a:r>
            </a:p>
            <a:p>
              <a:pPr marL="114300" lvl="1" defTabSz="622300">
                <a:spcBef>
                  <a:spcPct val="0"/>
                </a:spcBef>
                <a:spcAft>
                  <a:spcPts val="800"/>
                </a:spcAft>
              </a:pPr>
              <a:r>
                <a:rPr lang="en-US" sz="1200">
                  <a:solidFill>
                    <a:schemeClr val="tx1"/>
                  </a:solidFill>
                </a:rPr>
                <a:t>T.6. Expand Public EV Charging Network</a:t>
              </a:r>
            </a:p>
            <a:p>
              <a:pPr marL="114300" lvl="1" defTabSz="622300">
                <a:spcBef>
                  <a:spcPct val="0"/>
                </a:spcBef>
                <a:spcAft>
                  <a:spcPts val="800"/>
                </a:spcAft>
              </a:pPr>
              <a:r>
                <a:rPr lang="en-US" sz="1200">
                  <a:solidFill>
                    <a:schemeClr val="tx1"/>
                  </a:solidFill>
                </a:rPr>
                <a:t>T.7. Adopt Zero- or Low-Emissions County Fleet</a:t>
              </a:r>
            </a:p>
          </p:txBody>
        </p:sp>
        <p:sp>
          <p:nvSpPr>
            <p:cNvPr id="8" name="Rectangle 7" descr="Electric car with solid fill">
              <a:extLst>
                <a:ext uri="{FF2B5EF4-FFF2-40B4-BE49-F238E27FC236}">
                  <a16:creationId xmlns:a16="http://schemas.microsoft.com/office/drawing/2014/main" id="{3BD5A9AC-F3BC-AE0C-34CC-B96D62DD0E56}"/>
                </a:ext>
              </a:extLst>
            </p:cNvPr>
            <p:cNvSpPr>
              <a:spLocks noChangeAspect="1"/>
            </p:cNvSpPr>
            <p:nvPr/>
          </p:nvSpPr>
          <p:spPr>
            <a:xfrm>
              <a:off x="4929595" y="1573082"/>
              <a:ext cx="822960" cy="82296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2" name="Group 21">
            <a:extLst>
              <a:ext uri="{FF2B5EF4-FFF2-40B4-BE49-F238E27FC236}">
                <a16:creationId xmlns:a16="http://schemas.microsoft.com/office/drawing/2014/main" id="{47901D72-4735-639B-C7F8-BCC9FBA2AFB1}"/>
              </a:ext>
            </a:extLst>
          </p:cNvPr>
          <p:cNvGrpSpPr/>
          <p:nvPr/>
        </p:nvGrpSpPr>
        <p:grpSpPr>
          <a:xfrm>
            <a:off x="7339464" y="1573082"/>
            <a:ext cx="2253591" cy="5069017"/>
            <a:chOff x="7339464" y="1573082"/>
            <a:chExt cx="2253591" cy="5069017"/>
          </a:xfrm>
        </p:grpSpPr>
        <p:sp>
          <p:nvSpPr>
            <p:cNvPr id="20" name="Freeform: Shape 19">
              <a:extLst>
                <a:ext uri="{FF2B5EF4-FFF2-40B4-BE49-F238E27FC236}">
                  <a16:creationId xmlns:a16="http://schemas.microsoft.com/office/drawing/2014/main" id="{361D51BD-2C69-3A7D-9DAA-6A4E5E07608E}"/>
                </a:ext>
              </a:extLst>
            </p:cNvPr>
            <p:cNvSpPr/>
            <p:nvPr/>
          </p:nvSpPr>
          <p:spPr>
            <a:xfrm rot="16200000">
              <a:off x="5740738"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1" numCol="1" spcCol="1270" anchor="t" anchorCtr="0">
              <a:noAutofit/>
            </a:bodyPr>
            <a:lstStyle/>
            <a:p>
              <a:pPr marL="0" lvl="0" indent="0" algn="r" defTabSz="977900">
                <a:lnSpc>
                  <a:spcPct val="90000"/>
                </a:lnSpc>
                <a:spcBef>
                  <a:spcPct val="0"/>
                </a:spcBef>
                <a:spcAft>
                  <a:spcPct val="35000"/>
                </a:spcAft>
                <a:buNone/>
              </a:pPr>
              <a:r>
                <a:rPr lang="en-US" sz="2400" kern="1200"/>
                <a:t>Natural Resources</a:t>
              </a:r>
            </a:p>
          </p:txBody>
        </p:sp>
        <p:sp>
          <p:nvSpPr>
            <p:cNvPr id="21" name="Freeform: Shape 20">
              <a:extLst>
                <a:ext uri="{FF2B5EF4-FFF2-40B4-BE49-F238E27FC236}">
                  <a16:creationId xmlns:a16="http://schemas.microsoft.com/office/drawing/2014/main" id="{A8D8A7DE-0C6B-650A-45D1-CCAE4D8A0C81}"/>
                </a:ext>
              </a:extLst>
            </p:cNvPr>
            <p:cNvSpPr/>
            <p:nvPr/>
          </p:nvSpPr>
          <p:spPr>
            <a:xfrm>
              <a:off x="7677405"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a:gradFill flip="none" rotWithShape="1">
              <a:gsLst>
                <a:gs pos="0">
                  <a:srgbClr val="0099CC">
                    <a:shade val="30000"/>
                    <a:satMod val="115000"/>
                  </a:srgbClr>
                </a:gs>
                <a:gs pos="50000">
                  <a:srgbClr val="0099CC">
                    <a:shade val="67500"/>
                    <a:satMod val="115000"/>
                  </a:srgbClr>
                </a:gs>
                <a:gs pos="100000">
                  <a:srgbClr val="0099CC">
                    <a:shade val="100000"/>
                    <a:satMod val="115000"/>
                  </a:srgbClr>
                </a:gs>
              </a:gsLst>
              <a:lin ang="5400000" scaled="1"/>
              <a:tileRect/>
            </a:gra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defTabSz="622300">
                <a:spcBef>
                  <a:spcPct val="0"/>
                </a:spcBef>
                <a:spcAft>
                  <a:spcPts val="800"/>
                </a:spcAft>
              </a:pPr>
              <a:r>
                <a:rPr lang="en-US" sz="1200">
                  <a:solidFill>
                    <a:schemeClr val="tx1"/>
                  </a:solidFill>
                </a:rPr>
                <a:t>N.1. Adopt Natural Open Space Requirements</a:t>
              </a:r>
            </a:p>
          </p:txBody>
        </p:sp>
        <p:sp>
          <p:nvSpPr>
            <p:cNvPr id="9" name="Rectangle 8" descr="Hill scene with solid fill">
              <a:extLst>
                <a:ext uri="{FF2B5EF4-FFF2-40B4-BE49-F238E27FC236}">
                  <a16:creationId xmlns:a16="http://schemas.microsoft.com/office/drawing/2014/main" id="{4F60BD0A-6EC3-370A-8D01-4F69FCDD0656}"/>
                </a:ext>
              </a:extLst>
            </p:cNvPr>
            <p:cNvSpPr>
              <a:spLocks noChangeAspect="1"/>
            </p:cNvSpPr>
            <p:nvPr/>
          </p:nvSpPr>
          <p:spPr>
            <a:xfrm>
              <a:off x="7359850" y="1573082"/>
              <a:ext cx="822960" cy="82296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grpSp>
        <p:nvGrpSpPr>
          <p:cNvPr id="25" name="Group 24">
            <a:extLst>
              <a:ext uri="{FF2B5EF4-FFF2-40B4-BE49-F238E27FC236}">
                <a16:creationId xmlns:a16="http://schemas.microsoft.com/office/drawing/2014/main" id="{42AC4D30-EA59-9EF4-9800-272025AE5296}"/>
              </a:ext>
            </a:extLst>
          </p:cNvPr>
          <p:cNvGrpSpPr/>
          <p:nvPr/>
        </p:nvGrpSpPr>
        <p:grpSpPr>
          <a:xfrm>
            <a:off x="9769720" y="1573082"/>
            <a:ext cx="2253590" cy="5069017"/>
            <a:chOff x="9769720" y="1573082"/>
            <a:chExt cx="2253590" cy="5069017"/>
          </a:xfrm>
        </p:grpSpPr>
        <p:sp>
          <p:nvSpPr>
            <p:cNvPr id="23" name="Freeform: Shape 22">
              <a:extLst>
                <a:ext uri="{FF2B5EF4-FFF2-40B4-BE49-F238E27FC236}">
                  <a16:creationId xmlns:a16="http://schemas.microsoft.com/office/drawing/2014/main" id="{AAD0EC24-5973-AEBD-892E-21E81C9A36D5}"/>
                </a:ext>
              </a:extLst>
            </p:cNvPr>
            <p:cNvSpPr/>
            <p:nvPr/>
          </p:nvSpPr>
          <p:spPr>
            <a:xfrm rot="16200000">
              <a:off x="8170994" y="3831293"/>
              <a:ext cx="3515729" cy="318277"/>
            </a:xfrm>
            <a:custGeom>
              <a:avLst/>
              <a:gdLst>
                <a:gd name="connsiteX0" fmla="*/ 0 w 3515729"/>
                <a:gd name="connsiteY0" fmla="*/ 0 h 318277"/>
                <a:gd name="connsiteX1" fmla="*/ 3515729 w 3515729"/>
                <a:gd name="connsiteY1" fmla="*/ 0 h 318277"/>
                <a:gd name="connsiteX2" fmla="*/ 3515729 w 3515729"/>
                <a:gd name="connsiteY2" fmla="*/ 318277 h 318277"/>
                <a:gd name="connsiteX3" fmla="*/ 0 w 3515729"/>
                <a:gd name="connsiteY3" fmla="*/ 318277 h 318277"/>
                <a:gd name="connsiteX4" fmla="*/ 0 w 3515729"/>
                <a:gd name="connsiteY4" fmla="*/ 0 h 318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729" h="318277">
                  <a:moveTo>
                    <a:pt x="0" y="0"/>
                  </a:moveTo>
                  <a:lnTo>
                    <a:pt x="3515729" y="0"/>
                  </a:lnTo>
                  <a:lnTo>
                    <a:pt x="3515729" y="318277"/>
                  </a:lnTo>
                  <a:lnTo>
                    <a:pt x="0" y="318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0" rIns="280704" bIns="0" numCol="1" spcCol="1270" anchor="t" anchorCtr="0">
              <a:noAutofit/>
            </a:bodyPr>
            <a:lstStyle/>
            <a:p>
              <a:pPr marL="0" lvl="0" indent="0" algn="r" defTabSz="977900">
                <a:lnSpc>
                  <a:spcPct val="90000"/>
                </a:lnSpc>
                <a:spcBef>
                  <a:spcPct val="0"/>
                </a:spcBef>
                <a:spcAft>
                  <a:spcPct val="35000"/>
                </a:spcAft>
                <a:buNone/>
              </a:pPr>
              <a:r>
                <a:rPr lang="en-US" sz="2400" kern="1200"/>
                <a:t>Adaptation</a:t>
              </a:r>
            </a:p>
          </p:txBody>
        </p:sp>
        <p:sp>
          <p:nvSpPr>
            <p:cNvPr id="24" name="Freeform: Shape 23">
              <a:extLst>
                <a:ext uri="{FF2B5EF4-FFF2-40B4-BE49-F238E27FC236}">
                  <a16:creationId xmlns:a16="http://schemas.microsoft.com/office/drawing/2014/main" id="{F8E1AB69-11FA-85BA-8B62-59E499510312}"/>
                </a:ext>
              </a:extLst>
            </p:cNvPr>
            <p:cNvSpPr/>
            <p:nvPr/>
          </p:nvSpPr>
          <p:spPr>
            <a:xfrm>
              <a:off x="10107660" y="2112574"/>
              <a:ext cx="1915650" cy="4529525"/>
            </a:xfrm>
            <a:custGeom>
              <a:avLst/>
              <a:gdLst>
                <a:gd name="connsiteX0" fmla="*/ 0 w 1585360"/>
                <a:gd name="connsiteY0" fmla="*/ 0 h 3515729"/>
                <a:gd name="connsiteX1" fmla="*/ 1585360 w 1585360"/>
                <a:gd name="connsiteY1" fmla="*/ 0 h 3515729"/>
                <a:gd name="connsiteX2" fmla="*/ 1585360 w 1585360"/>
                <a:gd name="connsiteY2" fmla="*/ 3515729 h 3515729"/>
                <a:gd name="connsiteX3" fmla="*/ 0 w 1585360"/>
                <a:gd name="connsiteY3" fmla="*/ 3515729 h 3515729"/>
                <a:gd name="connsiteX4" fmla="*/ 0 w 1585360"/>
                <a:gd name="connsiteY4" fmla="*/ 0 h 35157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360" h="3515729">
                  <a:moveTo>
                    <a:pt x="0" y="0"/>
                  </a:moveTo>
                  <a:lnTo>
                    <a:pt x="1585360" y="0"/>
                  </a:lnTo>
                  <a:lnTo>
                    <a:pt x="1585360" y="3515729"/>
                  </a:lnTo>
                  <a:lnTo>
                    <a:pt x="0" y="3515729"/>
                  </a:lnTo>
                  <a:lnTo>
                    <a:pt x="0" y="0"/>
                  </a:lnTo>
                  <a:close/>
                </a:path>
              </a:pathLst>
            </a:custGeom>
            <a:gradFill flip="none" rotWithShape="1">
              <a:gsLst>
                <a:gs pos="0">
                  <a:srgbClr val="0099CC">
                    <a:shade val="30000"/>
                    <a:satMod val="115000"/>
                  </a:srgbClr>
                </a:gs>
                <a:gs pos="50000">
                  <a:srgbClr val="0099CC">
                    <a:shade val="67500"/>
                    <a:satMod val="115000"/>
                  </a:srgbClr>
                </a:gs>
                <a:gs pos="100000">
                  <a:srgbClr val="0099CC">
                    <a:shade val="100000"/>
                    <a:satMod val="115000"/>
                  </a:srgbClr>
                </a:gs>
              </a:gsLst>
              <a:lin ang="5400000" scaled="1"/>
              <a:tileRect/>
            </a:gradFill>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txBody>
            <a:bodyPr spcFirstLastPara="0" vert="horz" wrap="square" lIns="128016" tIns="280703" rIns="128016" bIns="128016" numCol="1" spcCol="1270" anchor="t" anchorCtr="0">
              <a:noAutofit/>
            </a:bodyPr>
            <a:lstStyle/>
            <a:p>
              <a:pPr marL="114300" lvl="1" indent="0" algn="l" defTabSz="622300">
                <a:spcBef>
                  <a:spcPct val="0"/>
                </a:spcBef>
                <a:spcAft>
                  <a:spcPts val="600"/>
                </a:spcAft>
                <a:buNone/>
              </a:pPr>
              <a:r>
                <a:rPr lang="en-US" sz="1100" kern="1200">
                  <a:solidFill>
                    <a:schemeClr val="tx1"/>
                  </a:solidFill>
                </a:rPr>
                <a:t>A.1. Develop Adaptation Plans for Critical Facilities</a:t>
              </a:r>
            </a:p>
            <a:p>
              <a:pPr marL="114300" lvl="1" indent="0" algn="l" defTabSz="622300">
                <a:spcBef>
                  <a:spcPct val="0"/>
                </a:spcBef>
                <a:spcAft>
                  <a:spcPts val="600"/>
                </a:spcAft>
                <a:buNone/>
              </a:pPr>
              <a:r>
                <a:rPr lang="en-US" sz="1100" kern="1200">
                  <a:solidFill>
                    <a:schemeClr val="tx1"/>
                  </a:solidFill>
                </a:rPr>
                <a:t>A.2. Manage Stormwater Flooding Outside of the Floodplain</a:t>
              </a:r>
            </a:p>
            <a:p>
              <a:pPr marL="114300" lvl="1" indent="0" algn="l" defTabSz="622300">
                <a:spcBef>
                  <a:spcPct val="0"/>
                </a:spcBef>
                <a:spcAft>
                  <a:spcPts val="600"/>
                </a:spcAft>
                <a:buNone/>
              </a:pPr>
              <a:r>
                <a:rPr lang="en-US" sz="1100" kern="1200">
                  <a:solidFill>
                    <a:schemeClr val="tx1"/>
                  </a:solidFill>
                </a:rPr>
                <a:t>A.3. Improve Power Resiliency for Critical Infrastructure</a:t>
              </a:r>
            </a:p>
            <a:p>
              <a:pPr marL="114300" lvl="1" indent="0" algn="l" defTabSz="622300">
                <a:spcBef>
                  <a:spcPct val="0"/>
                </a:spcBef>
                <a:spcAft>
                  <a:spcPts val="600"/>
                </a:spcAft>
                <a:buNone/>
              </a:pPr>
              <a:r>
                <a:rPr lang="en-US" sz="1100" kern="1200">
                  <a:solidFill>
                    <a:schemeClr val="tx1"/>
                  </a:solidFill>
                </a:rPr>
                <a:t>A.4. Assess Shoreline Protection and Nature-Based Solutions</a:t>
              </a:r>
            </a:p>
            <a:p>
              <a:pPr marL="114300" lvl="1" indent="0" algn="l" defTabSz="622300">
                <a:spcBef>
                  <a:spcPct val="0"/>
                </a:spcBef>
                <a:spcAft>
                  <a:spcPts val="600"/>
                </a:spcAft>
                <a:buNone/>
              </a:pPr>
              <a:r>
                <a:rPr lang="en-US" sz="1100" kern="1200">
                  <a:solidFill>
                    <a:schemeClr val="tx1"/>
                  </a:solidFill>
                </a:rPr>
                <a:t>A.5. Restore Streams to Reduce Flooding</a:t>
              </a:r>
            </a:p>
            <a:p>
              <a:pPr marL="114300" lvl="1" indent="0" algn="l" defTabSz="622300">
                <a:spcBef>
                  <a:spcPct val="0"/>
                </a:spcBef>
                <a:spcAft>
                  <a:spcPts val="600"/>
                </a:spcAft>
                <a:buNone/>
              </a:pPr>
              <a:r>
                <a:rPr lang="en-US" sz="1100" kern="1200">
                  <a:solidFill>
                    <a:schemeClr val="tx1"/>
                  </a:solidFill>
                </a:rPr>
                <a:t>A.6. Encourage Technology for Residents to Make Homes Adaptive</a:t>
              </a:r>
            </a:p>
            <a:p>
              <a:pPr marL="114300" lvl="1" indent="0" algn="l" defTabSz="622300">
                <a:spcBef>
                  <a:spcPct val="0"/>
                </a:spcBef>
                <a:spcAft>
                  <a:spcPts val="600"/>
                </a:spcAft>
                <a:buNone/>
              </a:pPr>
              <a:r>
                <a:rPr lang="en-US" sz="1100" kern="1200">
                  <a:solidFill>
                    <a:schemeClr val="tx1"/>
                  </a:solidFill>
                </a:rPr>
                <a:t>A.7. Plan Alternate Evacuation Routes for Flood-prone Areas</a:t>
              </a:r>
            </a:p>
          </p:txBody>
        </p:sp>
        <p:sp>
          <p:nvSpPr>
            <p:cNvPr id="27" name="Rectangle 26" descr="Circles with arrows with solid fill">
              <a:extLst>
                <a:ext uri="{FF2B5EF4-FFF2-40B4-BE49-F238E27FC236}">
                  <a16:creationId xmlns:a16="http://schemas.microsoft.com/office/drawing/2014/main" id="{81BC1664-1D7E-2F07-A586-0373C35648A6}"/>
                </a:ext>
              </a:extLst>
            </p:cNvPr>
            <p:cNvSpPr>
              <a:spLocks noChangeAspect="1"/>
            </p:cNvSpPr>
            <p:nvPr/>
          </p:nvSpPr>
          <p:spPr>
            <a:xfrm>
              <a:off x="9790105" y="1573082"/>
              <a:ext cx="822960" cy="822960"/>
            </a:xfrm>
            <a:prstGeom prst="rect">
              <a:avLst/>
            </a:prstGeom>
            <a:blipFill>
              <a:blip>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0">
              <a:schemeClr val="lt1">
                <a:hueOff val="0"/>
                <a:satOff val="0"/>
                <a:lumOff val="0"/>
                <a:alphaOff val="0"/>
              </a:schemeClr>
            </a:lnRef>
            <a:fillRef idx="1">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a:p>
          </p:txBody>
        </p:sp>
      </p:grpSp>
      <p:sp>
        <p:nvSpPr>
          <p:cNvPr id="10" name="Slide Number Placeholder 3">
            <a:extLst>
              <a:ext uri="{FF2B5EF4-FFF2-40B4-BE49-F238E27FC236}">
                <a16:creationId xmlns:a16="http://schemas.microsoft.com/office/drawing/2014/main" id="{FA1D6596-D7FC-667D-B1FA-77F88A34A946}"/>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78847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up)">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up)">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98C67-681D-7DAE-71FE-4989EB8EEFD2}"/>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BB33E5C-E03E-6B66-7B9F-2E542AC006EA}"/>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5" name="Table 4">
            <a:extLst>
              <a:ext uri="{FF2B5EF4-FFF2-40B4-BE49-F238E27FC236}">
                <a16:creationId xmlns:a16="http://schemas.microsoft.com/office/drawing/2014/main" id="{961C6213-CE30-D10A-0DEF-C5D86A29EB02}"/>
              </a:ext>
            </a:extLst>
          </p:cNvPr>
          <p:cNvGraphicFramePr>
            <a:graphicFrameLocks noGrp="1"/>
          </p:cNvGraphicFramePr>
          <p:nvPr>
            <p:extLst>
              <p:ext uri="{D42A27DB-BD31-4B8C-83A1-F6EECF244321}">
                <p14:modId xmlns:p14="http://schemas.microsoft.com/office/powerpoint/2010/main" val="2431865895"/>
              </p:ext>
            </p:extLst>
          </p:nvPr>
        </p:nvGraphicFramePr>
        <p:xfrm>
          <a:off x="731249" y="1323683"/>
          <a:ext cx="10729502" cy="5384452"/>
        </p:xfrm>
        <a:graphic>
          <a:graphicData uri="http://schemas.openxmlformats.org/drawingml/2006/table">
            <a:tbl>
              <a:tblPr firstRow="1" bandRow="1">
                <a:tableStyleId>{5C22544A-7EE6-4342-B048-85BDC9FD1C3A}</a:tableStyleId>
              </a:tblPr>
              <a:tblGrid>
                <a:gridCol w="1153254">
                  <a:extLst>
                    <a:ext uri="{9D8B030D-6E8A-4147-A177-3AD203B41FA5}">
                      <a16:colId xmlns:a16="http://schemas.microsoft.com/office/drawing/2014/main" val="2380886717"/>
                    </a:ext>
                  </a:extLst>
                </a:gridCol>
                <a:gridCol w="5367197">
                  <a:extLst>
                    <a:ext uri="{9D8B030D-6E8A-4147-A177-3AD203B41FA5}">
                      <a16:colId xmlns:a16="http://schemas.microsoft.com/office/drawing/2014/main" val="976734156"/>
                    </a:ext>
                  </a:extLst>
                </a:gridCol>
                <a:gridCol w="1892300">
                  <a:extLst>
                    <a:ext uri="{9D8B030D-6E8A-4147-A177-3AD203B41FA5}">
                      <a16:colId xmlns:a16="http://schemas.microsoft.com/office/drawing/2014/main" val="2391990584"/>
                    </a:ext>
                  </a:extLst>
                </a:gridCol>
                <a:gridCol w="2316751">
                  <a:extLst>
                    <a:ext uri="{9D8B030D-6E8A-4147-A177-3AD203B41FA5}">
                      <a16:colId xmlns:a16="http://schemas.microsoft.com/office/drawing/2014/main" val="3442872750"/>
                    </a:ext>
                  </a:extLst>
                </a:gridCol>
              </a:tblGrid>
              <a:tr h="564177">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Action No.</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CESMP Action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983875">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E.1</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Acquire Clean Electricity Sources for the County</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975846771"/>
                  </a:ext>
                </a:extLst>
              </a:tr>
              <a:tr h="95910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E.2</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Promote Renewable Energy Incentive Programs and Develop Additional Solar Incentives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Completed - Continuous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053893081"/>
                  </a:ext>
                </a:extLst>
              </a:tr>
              <a:tr h="95910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E.3</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Encourage Renewable Energy Use in Energy-Intensive Commercial Buildings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366791154"/>
                  </a:ext>
                </a:extLst>
              </a:tr>
              <a:tr h="95910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E.4</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Promote Existing Green Power Products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007921844"/>
                  </a:ext>
                </a:extLst>
              </a:tr>
              <a:tr h="95910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E.5</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Install Solar on County Government Facilities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FFM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991972850"/>
                  </a:ext>
                </a:extLst>
              </a:tr>
            </a:tbl>
          </a:graphicData>
        </a:graphic>
      </p:graphicFrame>
      <p:graphicFrame>
        <p:nvGraphicFramePr>
          <p:cNvPr id="3" name="Table 2">
            <a:extLst>
              <a:ext uri="{FF2B5EF4-FFF2-40B4-BE49-F238E27FC236}">
                <a16:creationId xmlns:a16="http://schemas.microsoft.com/office/drawing/2014/main" id="{66275932-FD60-FFFA-C520-03AC07D3F674}"/>
              </a:ext>
            </a:extLst>
          </p:cNvPr>
          <p:cNvGraphicFramePr>
            <a:graphicFrameLocks noGrp="1"/>
          </p:cNvGraphicFramePr>
          <p:nvPr>
            <p:extLst>
              <p:ext uri="{D42A27DB-BD31-4B8C-83A1-F6EECF244321}">
                <p14:modId xmlns:p14="http://schemas.microsoft.com/office/powerpoint/2010/main" val="2444847645"/>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CESMP: Energy</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9CC"/>
                    </a:solidFill>
                  </a:tcPr>
                </a:tc>
                <a:extLst>
                  <a:ext uri="{0D108BD9-81ED-4DB2-BD59-A6C34878D82A}">
                    <a16:rowId xmlns:a16="http://schemas.microsoft.com/office/drawing/2014/main" val="1840099716"/>
                  </a:ext>
                </a:extLst>
              </a:tr>
            </a:tbl>
          </a:graphicData>
        </a:graphic>
      </p:graphicFrame>
      <p:sp>
        <p:nvSpPr>
          <p:cNvPr id="4" name="Rectangle 3">
            <a:extLst>
              <a:ext uri="{FF2B5EF4-FFF2-40B4-BE49-F238E27FC236}">
                <a16:creationId xmlns:a16="http://schemas.microsoft.com/office/drawing/2014/main" id="{F82ECCE5-6979-B952-DB9B-72DC77EE1DF5}"/>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spTree>
    <p:extLst>
      <p:ext uri="{BB962C8B-B14F-4D97-AF65-F5344CB8AC3E}">
        <p14:creationId xmlns:p14="http://schemas.microsoft.com/office/powerpoint/2010/main" val="15282424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0FB37-111E-D044-43FD-26FF8F6C2BB0}"/>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0F712D-6D3B-571B-CA02-357EDF390E2E}"/>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CBD0581F-70A7-7317-2798-7DD8AB7F0B98}"/>
              </a:ext>
            </a:extLst>
          </p:cNvPr>
          <p:cNvGraphicFramePr>
            <a:graphicFrameLocks noGrp="1"/>
          </p:cNvGraphicFramePr>
          <p:nvPr>
            <p:extLst>
              <p:ext uri="{D42A27DB-BD31-4B8C-83A1-F6EECF244321}">
                <p14:modId xmlns:p14="http://schemas.microsoft.com/office/powerpoint/2010/main" val="2647003734"/>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CESMP: Buildings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9CC"/>
                    </a:solidFill>
                  </a:tcPr>
                </a:tc>
                <a:extLst>
                  <a:ext uri="{0D108BD9-81ED-4DB2-BD59-A6C34878D82A}">
                    <a16:rowId xmlns:a16="http://schemas.microsoft.com/office/drawing/2014/main" val="1840099716"/>
                  </a:ext>
                </a:extLst>
              </a:tr>
            </a:tbl>
          </a:graphicData>
        </a:graphic>
      </p:graphicFrame>
      <p:sp>
        <p:nvSpPr>
          <p:cNvPr id="4" name="Rectangle 3">
            <a:extLst>
              <a:ext uri="{FF2B5EF4-FFF2-40B4-BE49-F238E27FC236}">
                <a16:creationId xmlns:a16="http://schemas.microsoft.com/office/drawing/2014/main" id="{302881A5-8069-CB9C-4120-1B84163D61E7}"/>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aphicFrame>
        <p:nvGraphicFramePr>
          <p:cNvPr id="6" name="Table 5">
            <a:extLst>
              <a:ext uri="{FF2B5EF4-FFF2-40B4-BE49-F238E27FC236}">
                <a16:creationId xmlns:a16="http://schemas.microsoft.com/office/drawing/2014/main" id="{20206704-3538-4312-1959-B7E8E3EC4DBF}"/>
              </a:ext>
            </a:extLst>
          </p:cNvPr>
          <p:cNvGraphicFramePr>
            <a:graphicFrameLocks noGrp="1"/>
          </p:cNvGraphicFramePr>
          <p:nvPr>
            <p:extLst>
              <p:ext uri="{D42A27DB-BD31-4B8C-83A1-F6EECF244321}">
                <p14:modId xmlns:p14="http://schemas.microsoft.com/office/powerpoint/2010/main" val="682820723"/>
              </p:ext>
            </p:extLst>
          </p:nvPr>
        </p:nvGraphicFramePr>
        <p:xfrm>
          <a:off x="731249" y="1323682"/>
          <a:ext cx="10729502" cy="5384453"/>
        </p:xfrm>
        <a:graphic>
          <a:graphicData uri="http://schemas.openxmlformats.org/drawingml/2006/table">
            <a:tbl>
              <a:tblPr firstRow="1" bandRow="1">
                <a:tableStyleId>{5C22544A-7EE6-4342-B048-85BDC9FD1C3A}</a:tableStyleId>
              </a:tblPr>
              <a:tblGrid>
                <a:gridCol w="1153254">
                  <a:extLst>
                    <a:ext uri="{9D8B030D-6E8A-4147-A177-3AD203B41FA5}">
                      <a16:colId xmlns:a16="http://schemas.microsoft.com/office/drawing/2014/main" val="2380886717"/>
                    </a:ext>
                  </a:extLst>
                </a:gridCol>
                <a:gridCol w="5367197">
                  <a:extLst>
                    <a:ext uri="{9D8B030D-6E8A-4147-A177-3AD203B41FA5}">
                      <a16:colId xmlns:a16="http://schemas.microsoft.com/office/drawing/2014/main" val="976734156"/>
                    </a:ext>
                  </a:extLst>
                </a:gridCol>
                <a:gridCol w="1892300">
                  <a:extLst>
                    <a:ext uri="{9D8B030D-6E8A-4147-A177-3AD203B41FA5}">
                      <a16:colId xmlns:a16="http://schemas.microsoft.com/office/drawing/2014/main" val="2391990584"/>
                    </a:ext>
                  </a:extLst>
                </a:gridCol>
                <a:gridCol w="2316751">
                  <a:extLst>
                    <a:ext uri="{9D8B030D-6E8A-4147-A177-3AD203B41FA5}">
                      <a16:colId xmlns:a16="http://schemas.microsoft.com/office/drawing/2014/main" val="3442872750"/>
                    </a:ext>
                  </a:extLst>
                </a:gridCol>
              </a:tblGrid>
              <a:tr h="569988">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Action No.</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CESMP Action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962893">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B.1</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Encourage Energy Efficiency and Electrification Retrofits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 Started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761697956"/>
                  </a:ext>
                </a:extLst>
              </a:tr>
              <a:tr h="962893">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B.2</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Propose Green Zoning Regulations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Planning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2093394151"/>
                  </a:ext>
                </a:extLst>
              </a:tr>
              <a:tr h="962893">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B.3</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Encourage Energy Efficient and Electric New Construction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41970877"/>
                  </a:ext>
                </a:extLst>
              </a:tr>
              <a:tr h="962893">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B.4</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Promote Energy Efficiency and Electrification Incentives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Completed - Continuous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302821867"/>
                  </a:ext>
                </a:extLst>
              </a:tr>
              <a:tr h="962893">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B.5</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Transition to Net-Zero County Government Facilities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FFM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65078719"/>
                  </a:ext>
                </a:extLst>
              </a:tr>
            </a:tbl>
          </a:graphicData>
        </a:graphic>
      </p:graphicFrame>
    </p:spTree>
    <p:extLst>
      <p:ext uri="{BB962C8B-B14F-4D97-AF65-F5344CB8AC3E}">
        <p14:creationId xmlns:p14="http://schemas.microsoft.com/office/powerpoint/2010/main" val="1880055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446905-22CB-CE61-E25C-2D70D5A51AB9}"/>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BED055EF-2497-32AD-C2CB-6F4EE2DF08C9}"/>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6A0B4D89-64B9-CD82-1377-7B87BDD3ACCF}"/>
              </a:ext>
            </a:extLst>
          </p:cNvPr>
          <p:cNvGraphicFramePr>
            <a:graphicFrameLocks noGrp="1"/>
          </p:cNvGraphicFramePr>
          <p:nvPr>
            <p:extLst>
              <p:ext uri="{D42A27DB-BD31-4B8C-83A1-F6EECF244321}">
                <p14:modId xmlns:p14="http://schemas.microsoft.com/office/powerpoint/2010/main" val="1552220273"/>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CESMP: Transportation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9CC"/>
                    </a:solidFill>
                  </a:tcPr>
                </a:tc>
                <a:extLst>
                  <a:ext uri="{0D108BD9-81ED-4DB2-BD59-A6C34878D82A}">
                    <a16:rowId xmlns:a16="http://schemas.microsoft.com/office/drawing/2014/main" val="1840099716"/>
                  </a:ext>
                </a:extLst>
              </a:tr>
            </a:tbl>
          </a:graphicData>
        </a:graphic>
      </p:graphicFrame>
      <p:sp>
        <p:nvSpPr>
          <p:cNvPr id="4" name="Rectangle 3">
            <a:extLst>
              <a:ext uri="{FF2B5EF4-FFF2-40B4-BE49-F238E27FC236}">
                <a16:creationId xmlns:a16="http://schemas.microsoft.com/office/drawing/2014/main" id="{7D0AABC1-519D-FFBB-85D3-6090DF332BC3}"/>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aphicFrame>
        <p:nvGraphicFramePr>
          <p:cNvPr id="6" name="Table 5">
            <a:extLst>
              <a:ext uri="{FF2B5EF4-FFF2-40B4-BE49-F238E27FC236}">
                <a16:creationId xmlns:a16="http://schemas.microsoft.com/office/drawing/2014/main" id="{9B053317-101A-1F6D-4916-99B53178033A}"/>
              </a:ext>
            </a:extLst>
          </p:cNvPr>
          <p:cNvGraphicFramePr>
            <a:graphicFrameLocks noGrp="1"/>
          </p:cNvGraphicFramePr>
          <p:nvPr>
            <p:extLst>
              <p:ext uri="{D42A27DB-BD31-4B8C-83A1-F6EECF244321}">
                <p14:modId xmlns:p14="http://schemas.microsoft.com/office/powerpoint/2010/main" val="1765107225"/>
              </p:ext>
            </p:extLst>
          </p:nvPr>
        </p:nvGraphicFramePr>
        <p:xfrm>
          <a:off x="731249" y="1323682"/>
          <a:ext cx="10729502" cy="5384452"/>
        </p:xfrm>
        <a:graphic>
          <a:graphicData uri="http://schemas.openxmlformats.org/drawingml/2006/table">
            <a:tbl>
              <a:tblPr firstRow="1" bandRow="1">
                <a:tableStyleId>{5C22544A-7EE6-4342-B048-85BDC9FD1C3A}</a:tableStyleId>
              </a:tblPr>
              <a:tblGrid>
                <a:gridCol w="1153254">
                  <a:extLst>
                    <a:ext uri="{9D8B030D-6E8A-4147-A177-3AD203B41FA5}">
                      <a16:colId xmlns:a16="http://schemas.microsoft.com/office/drawing/2014/main" val="2380886717"/>
                    </a:ext>
                  </a:extLst>
                </a:gridCol>
                <a:gridCol w="5367197">
                  <a:extLst>
                    <a:ext uri="{9D8B030D-6E8A-4147-A177-3AD203B41FA5}">
                      <a16:colId xmlns:a16="http://schemas.microsoft.com/office/drawing/2014/main" val="976734156"/>
                    </a:ext>
                  </a:extLst>
                </a:gridCol>
                <a:gridCol w="1892300">
                  <a:extLst>
                    <a:ext uri="{9D8B030D-6E8A-4147-A177-3AD203B41FA5}">
                      <a16:colId xmlns:a16="http://schemas.microsoft.com/office/drawing/2014/main" val="2391990584"/>
                    </a:ext>
                  </a:extLst>
                </a:gridCol>
                <a:gridCol w="2316751">
                  <a:extLst>
                    <a:ext uri="{9D8B030D-6E8A-4147-A177-3AD203B41FA5}">
                      <a16:colId xmlns:a16="http://schemas.microsoft.com/office/drawing/2014/main" val="3442872750"/>
                    </a:ext>
                  </a:extLst>
                </a:gridCol>
              </a:tblGrid>
              <a:tr h="483825">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Action No.</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CESMP Action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822503">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T.1</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Improve Pedestrian and Bicycle Infrastructure and Enhance Connectivity</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DOT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177046055"/>
                  </a:ext>
                </a:extLst>
              </a:tr>
              <a:tr h="597656">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T.2</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Encourage Transit-Orientated Development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DOT</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011514748"/>
                  </a:ext>
                </a:extLst>
              </a:tr>
              <a:tr h="84375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T.3</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Expand Existing Programs that Reduce Single-Occupancy Vehicle Trips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DOT</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894244984"/>
                  </a:ext>
                </a:extLst>
              </a:tr>
              <a:tr h="843750">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T.4</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Upgrade Public Transit Infrastructure</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DOT</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959296154"/>
                  </a:ext>
                </a:extLst>
              </a:tr>
              <a:tr h="597656">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T.5</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Encourage Zero-Emission Vehicles and Charging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190192934"/>
                  </a:ext>
                </a:extLst>
              </a:tr>
              <a:tr h="597656">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T.6</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Expand Public EV Charging Network</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marR="0" lvl="0" indent="0" algn="l"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979340664"/>
                  </a:ext>
                </a:extLst>
              </a:tr>
              <a:tr h="597656">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T.7</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Adopt Zero- or Low-Emissions County Fleet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FFM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marR="0" lvl="0" indent="0" algn="ctr" defTabSz="457200" rtl="0" eaLnBrk="1" fontAlgn="ctr"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74474689"/>
                  </a:ext>
                </a:extLst>
              </a:tr>
            </a:tbl>
          </a:graphicData>
        </a:graphic>
      </p:graphicFrame>
    </p:spTree>
    <p:extLst>
      <p:ext uri="{BB962C8B-B14F-4D97-AF65-F5344CB8AC3E}">
        <p14:creationId xmlns:p14="http://schemas.microsoft.com/office/powerpoint/2010/main" val="39499470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E7F03-C31F-90F5-71D6-756406B0754A}"/>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A48AFD3-E638-6D1E-C20D-01A322EEFC47}"/>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930DA605-CD80-7493-34B2-F1376DE3B250}"/>
              </a:ext>
            </a:extLst>
          </p:cNvPr>
          <p:cNvGraphicFramePr>
            <a:graphicFrameLocks noGrp="1"/>
          </p:cNvGraphicFramePr>
          <p:nvPr>
            <p:extLst>
              <p:ext uri="{D42A27DB-BD31-4B8C-83A1-F6EECF244321}">
                <p14:modId xmlns:p14="http://schemas.microsoft.com/office/powerpoint/2010/main" val="315828251"/>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CESMP: Natural Resources</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9CC"/>
                    </a:solidFill>
                  </a:tcPr>
                </a:tc>
                <a:extLst>
                  <a:ext uri="{0D108BD9-81ED-4DB2-BD59-A6C34878D82A}">
                    <a16:rowId xmlns:a16="http://schemas.microsoft.com/office/drawing/2014/main" val="1840099716"/>
                  </a:ext>
                </a:extLst>
              </a:tr>
            </a:tbl>
          </a:graphicData>
        </a:graphic>
      </p:graphicFrame>
      <p:sp>
        <p:nvSpPr>
          <p:cNvPr id="4" name="Rectangle 3">
            <a:extLst>
              <a:ext uri="{FF2B5EF4-FFF2-40B4-BE49-F238E27FC236}">
                <a16:creationId xmlns:a16="http://schemas.microsoft.com/office/drawing/2014/main" id="{BF47584B-4137-A374-7B2E-9584D84E88AF}"/>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aphicFrame>
        <p:nvGraphicFramePr>
          <p:cNvPr id="6" name="Table 5">
            <a:extLst>
              <a:ext uri="{FF2B5EF4-FFF2-40B4-BE49-F238E27FC236}">
                <a16:creationId xmlns:a16="http://schemas.microsoft.com/office/drawing/2014/main" id="{A607A6CB-6B96-1A34-E531-2C0584E2623F}"/>
              </a:ext>
            </a:extLst>
          </p:cNvPr>
          <p:cNvGraphicFramePr>
            <a:graphicFrameLocks noGrp="1"/>
          </p:cNvGraphicFramePr>
          <p:nvPr>
            <p:extLst>
              <p:ext uri="{D42A27DB-BD31-4B8C-83A1-F6EECF244321}">
                <p14:modId xmlns:p14="http://schemas.microsoft.com/office/powerpoint/2010/main" val="4035471189"/>
              </p:ext>
            </p:extLst>
          </p:nvPr>
        </p:nvGraphicFramePr>
        <p:xfrm>
          <a:off x="731249" y="1323683"/>
          <a:ext cx="10729502" cy="1598765"/>
        </p:xfrm>
        <a:graphic>
          <a:graphicData uri="http://schemas.openxmlformats.org/drawingml/2006/table">
            <a:tbl>
              <a:tblPr firstRow="1" bandRow="1">
                <a:tableStyleId>{5C22544A-7EE6-4342-B048-85BDC9FD1C3A}</a:tableStyleId>
              </a:tblPr>
              <a:tblGrid>
                <a:gridCol w="1153254">
                  <a:extLst>
                    <a:ext uri="{9D8B030D-6E8A-4147-A177-3AD203B41FA5}">
                      <a16:colId xmlns:a16="http://schemas.microsoft.com/office/drawing/2014/main" val="2380886717"/>
                    </a:ext>
                  </a:extLst>
                </a:gridCol>
                <a:gridCol w="5367197">
                  <a:extLst>
                    <a:ext uri="{9D8B030D-6E8A-4147-A177-3AD203B41FA5}">
                      <a16:colId xmlns:a16="http://schemas.microsoft.com/office/drawing/2014/main" val="976734156"/>
                    </a:ext>
                  </a:extLst>
                </a:gridCol>
                <a:gridCol w="1892300">
                  <a:extLst>
                    <a:ext uri="{9D8B030D-6E8A-4147-A177-3AD203B41FA5}">
                      <a16:colId xmlns:a16="http://schemas.microsoft.com/office/drawing/2014/main" val="2391990584"/>
                    </a:ext>
                  </a:extLst>
                </a:gridCol>
                <a:gridCol w="2316751">
                  <a:extLst>
                    <a:ext uri="{9D8B030D-6E8A-4147-A177-3AD203B41FA5}">
                      <a16:colId xmlns:a16="http://schemas.microsoft.com/office/drawing/2014/main" val="3442872750"/>
                    </a:ext>
                  </a:extLst>
                </a:gridCol>
              </a:tblGrid>
              <a:tr h="640080">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Action No.</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CESMP Action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958685">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N.1</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Adopt Natural Open Space Requirements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DPW: County Arborist</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002465301"/>
                  </a:ext>
                </a:extLst>
              </a:tr>
            </a:tbl>
          </a:graphicData>
        </a:graphic>
      </p:graphicFrame>
    </p:spTree>
    <p:extLst>
      <p:ext uri="{BB962C8B-B14F-4D97-AF65-F5344CB8AC3E}">
        <p14:creationId xmlns:p14="http://schemas.microsoft.com/office/powerpoint/2010/main" val="14646721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D6BD25-5B98-F02C-E0F4-82B8AE8054DC}"/>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C5327AE6-D104-750C-B1C0-B64AF5DE1AAA}"/>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3" name="Table 2">
            <a:extLst>
              <a:ext uri="{FF2B5EF4-FFF2-40B4-BE49-F238E27FC236}">
                <a16:creationId xmlns:a16="http://schemas.microsoft.com/office/drawing/2014/main" id="{CD1A8C7C-36C0-E94B-576C-5CDB9074E37C}"/>
              </a:ext>
            </a:extLst>
          </p:cNvPr>
          <p:cNvGraphicFramePr>
            <a:graphicFrameLocks noGrp="1"/>
          </p:cNvGraphicFramePr>
          <p:nvPr>
            <p:extLst>
              <p:ext uri="{D42A27DB-BD31-4B8C-83A1-F6EECF244321}">
                <p14:modId xmlns:p14="http://schemas.microsoft.com/office/powerpoint/2010/main" val="3842204198"/>
              </p:ext>
            </p:extLst>
          </p:nvPr>
        </p:nvGraphicFramePr>
        <p:xfrm>
          <a:off x="0" y="149864"/>
          <a:ext cx="7899400" cy="833162"/>
        </p:xfrm>
        <a:graphic>
          <a:graphicData uri="http://schemas.openxmlformats.org/drawingml/2006/table">
            <a:tbl>
              <a:tblPr>
                <a:tableStyleId>{5C22544A-7EE6-4342-B048-85BDC9FD1C3A}</a:tableStyleId>
              </a:tblPr>
              <a:tblGrid>
                <a:gridCol w="7899400">
                  <a:extLst>
                    <a:ext uri="{9D8B030D-6E8A-4147-A177-3AD203B41FA5}">
                      <a16:colId xmlns:a16="http://schemas.microsoft.com/office/drawing/2014/main" val="3211572868"/>
                    </a:ext>
                  </a:extLst>
                </a:gridCol>
              </a:tblGrid>
              <a:tr h="833162">
                <a:tc>
                  <a:txBody>
                    <a:bodyPr/>
                    <a:lstStyle/>
                    <a:p>
                      <a:pPr marL="1371600" marR="0" lvl="3" indent="0" algn="l" defTabSz="457200" rtl="0" eaLnBrk="1" fontAlgn="b" latinLnBrk="0" hangingPunct="1">
                        <a:lnSpc>
                          <a:spcPct val="100000"/>
                        </a:lnSpc>
                        <a:spcBef>
                          <a:spcPts val="0"/>
                        </a:spcBef>
                        <a:spcAft>
                          <a:spcPts val="0"/>
                        </a:spcAft>
                        <a:buClrTx/>
                        <a:buSzTx/>
                        <a:buFontTx/>
                        <a:buNone/>
                        <a:tabLst/>
                        <a:defRPr/>
                      </a:pPr>
                      <a:r>
                        <a:rPr lang="en-US" sz="2000" b="1" i="0" u="none" strike="noStrike">
                          <a:solidFill>
                            <a:schemeClr val="tx1"/>
                          </a:solidFill>
                          <a:effectLst/>
                          <a:latin typeface="Open Sans" panose="020B0606030504020204" pitchFamily="34" charset="0"/>
                          <a:ea typeface="Open Sans" panose="020B0606030504020204" pitchFamily="34" charset="0"/>
                          <a:cs typeface="Open Sans" panose="020B0606030504020204" pitchFamily="34" charset="0"/>
                        </a:rPr>
                        <a:t>CESMP: Adaptation</a:t>
                      </a:r>
                    </a:p>
                  </a:txBody>
                  <a:tcPr anchor="ctr">
                    <a:lnL w="38100" cap="flat" cmpd="sng" algn="ctr">
                      <a:no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99CC"/>
                    </a:solidFill>
                  </a:tcPr>
                </a:tc>
                <a:extLst>
                  <a:ext uri="{0D108BD9-81ED-4DB2-BD59-A6C34878D82A}">
                    <a16:rowId xmlns:a16="http://schemas.microsoft.com/office/drawing/2014/main" val="1840099716"/>
                  </a:ext>
                </a:extLst>
              </a:tr>
            </a:tbl>
          </a:graphicData>
        </a:graphic>
      </p:graphicFrame>
      <p:sp>
        <p:nvSpPr>
          <p:cNvPr id="4" name="Rectangle 3">
            <a:extLst>
              <a:ext uri="{FF2B5EF4-FFF2-40B4-BE49-F238E27FC236}">
                <a16:creationId xmlns:a16="http://schemas.microsoft.com/office/drawing/2014/main" id="{6C459640-B766-7C55-06E4-F44B59896365}"/>
              </a:ext>
            </a:extLst>
          </p:cNvPr>
          <p:cNvSpPr>
            <a:spLocks noChangeAspect="1"/>
          </p:cNvSpPr>
          <p:nvPr/>
        </p:nvSpPr>
        <p:spPr>
          <a:xfrm>
            <a:off x="485017" y="149863"/>
            <a:ext cx="822960" cy="822960"/>
          </a:xfrm>
          <a:prstGeom prst="rect">
            <a:avLst/>
          </a:prstGeom>
          <a:blipFill>
            <a:blip>
              <a:extLst>
                <a:ext uri="{96DAC541-7B7A-43D3-8B79-37D633B846F1}">
                  <asvg:svgBlip xmlns:asvg="http://schemas.microsoft.com/office/drawing/2016/SVG/main" r:embed="rId3"/>
                </a:ext>
              </a:extLst>
            </a:blip>
            <a:srcRect/>
            <a:stretch>
              <a:fillRect/>
            </a:stretch>
          </a:blipFill>
        </p:spPr>
        <p:style>
          <a:lnRef idx="0">
            <a:schemeClr val="lt1">
              <a:hueOff val="0"/>
              <a:satOff val="0"/>
              <a:lumOff val="0"/>
              <a:alphaOff val="0"/>
            </a:schemeClr>
          </a:lnRef>
          <a:fillRef idx="1">
            <a:scrgbClr r="0" g="0" b="0"/>
          </a:fillRef>
          <a:effectRef idx="2">
            <a:schemeClr val="accent3">
              <a:tint val="50000"/>
              <a:hueOff val="0"/>
              <a:satOff val="0"/>
              <a:lumOff val="0"/>
              <a:alphaOff val="0"/>
            </a:schemeClr>
          </a:effectRef>
          <a:fontRef idx="minor">
            <a:schemeClr val="lt1">
              <a:hueOff val="0"/>
              <a:satOff val="0"/>
              <a:lumOff val="0"/>
              <a:alphaOff val="0"/>
            </a:schemeClr>
          </a:fontRef>
        </p:style>
        <p:txBody>
          <a:bodyPr/>
          <a:lstStyle/>
          <a:p>
            <a:endParaRPr lang="en-US"/>
          </a:p>
        </p:txBody>
      </p:sp>
      <p:graphicFrame>
        <p:nvGraphicFramePr>
          <p:cNvPr id="6" name="Table 5">
            <a:extLst>
              <a:ext uri="{FF2B5EF4-FFF2-40B4-BE49-F238E27FC236}">
                <a16:creationId xmlns:a16="http://schemas.microsoft.com/office/drawing/2014/main" id="{A574CCF1-154B-75C6-7AFE-066401E795C4}"/>
              </a:ext>
            </a:extLst>
          </p:cNvPr>
          <p:cNvGraphicFramePr>
            <a:graphicFrameLocks noGrp="1"/>
          </p:cNvGraphicFramePr>
          <p:nvPr>
            <p:extLst>
              <p:ext uri="{D42A27DB-BD31-4B8C-83A1-F6EECF244321}">
                <p14:modId xmlns:p14="http://schemas.microsoft.com/office/powerpoint/2010/main" val="51497505"/>
              </p:ext>
            </p:extLst>
          </p:nvPr>
        </p:nvGraphicFramePr>
        <p:xfrm>
          <a:off x="731249" y="1323683"/>
          <a:ext cx="10729502" cy="5384451"/>
        </p:xfrm>
        <a:graphic>
          <a:graphicData uri="http://schemas.openxmlformats.org/drawingml/2006/table">
            <a:tbl>
              <a:tblPr firstRow="1" bandRow="1">
                <a:tableStyleId>{5C22544A-7EE6-4342-B048-85BDC9FD1C3A}</a:tableStyleId>
              </a:tblPr>
              <a:tblGrid>
                <a:gridCol w="1153254">
                  <a:extLst>
                    <a:ext uri="{9D8B030D-6E8A-4147-A177-3AD203B41FA5}">
                      <a16:colId xmlns:a16="http://schemas.microsoft.com/office/drawing/2014/main" val="2380886717"/>
                    </a:ext>
                  </a:extLst>
                </a:gridCol>
                <a:gridCol w="5367197">
                  <a:extLst>
                    <a:ext uri="{9D8B030D-6E8A-4147-A177-3AD203B41FA5}">
                      <a16:colId xmlns:a16="http://schemas.microsoft.com/office/drawing/2014/main" val="976734156"/>
                    </a:ext>
                  </a:extLst>
                </a:gridCol>
                <a:gridCol w="1892300">
                  <a:extLst>
                    <a:ext uri="{9D8B030D-6E8A-4147-A177-3AD203B41FA5}">
                      <a16:colId xmlns:a16="http://schemas.microsoft.com/office/drawing/2014/main" val="2391990584"/>
                    </a:ext>
                  </a:extLst>
                </a:gridCol>
                <a:gridCol w="2316751">
                  <a:extLst>
                    <a:ext uri="{9D8B030D-6E8A-4147-A177-3AD203B41FA5}">
                      <a16:colId xmlns:a16="http://schemas.microsoft.com/office/drawing/2014/main" val="3442872750"/>
                    </a:ext>
                  </a:extLst>
                </a:gridCol>
              </a:tblGrid>
              <a:tr h="532807">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Action No.</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CESMP Action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a:latin typeface="Open Sans" panose="020B0606030504020204" pitchFamily="34" charset="0"/>
                          <a:ea typeface="Open Sans" panose="020B0606030504020204" pitchFamily="34" charset="0"/>
                          <a:cs typeface="Open Sans" panose="020B0606030504020204" pitchFamily="34" charset="0"/>
                        </a:rPr>
                        <a:t>Department(s)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tc>
                  <a:txBody>
                    <a:bodyPr/>
                    <a:lstStyle/>
                    <a:p>
                      <a:pPr algn="ctr"/>
                      <a:r>
                        <a:rPr lang="en-US" sz="1400">
                          <a:latin typeface="Open Sans" panose="020B0606030504020204" pitchFamily="34" charset="0"/>
                          <a:ea typeface="Open Sans" panose="020B0606030504020204" pitchFamily="34" charset="0"/>
                          <a:cs typeface="Open Sans" panose="020B0606030504020204" pitchFamily="34" charset="0"/>
                        </a:rPr>
                        <a:t>Status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chemeClr val="bg2"/>
                    </a:solidFill>
                  </a:tcPr>
                </a:tc>
                <a:extLst>
                  <a:ext uri="{0D108BD9-81ED-4DB2-BD59-A6C34878D82A}">
                    <a16:rowId xmlns:a16="http://schemas.microsoft.com/office/drawing/2014/main" val="3000055303"/>
                  </a:ext>
                </a:extLst>
              </a:tr>
              <a:tr h="53280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A.1</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Develop Adaptation Plans for Critical Facilities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 Started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370011195"/>
                  </a:ext>
                </a:extLst>
              </a:tr>
              <a:tr h="65816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A.2</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Manage Stormwater Flooding Outside of the Floodplain</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035879719"/>
                  </a:ext>
                </a:extLst>
              </a:tr>
              <a:tr h="532807">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A.3</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Improve Power Resiliency for Critical Infrastructure</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EM</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 Started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076209742"/>
                  </a:ext>
                </a:extLst>
              </a:tr>
              <a:tr h="65816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A.4</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Assess Shoreline Protection and Nature-Based Solutions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DPW</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Not Started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1085418411"/>
                  </a:ext>
                </a:extLst>
              </a:tr>
              <a:tr h="90577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A.5</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Restore Streams to Reduce Flooding</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PWSWCD</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3005747470"/>
                  </a:ext>
                </a:extLst>
              </a:tr>
              <a:tr h="90577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A.6</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Encourage Technology for Residents to Make Homes Adaptive</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err="1">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OoS</a:t>
                      </a:r>
                      <a:endPar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endParaRP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Completed - Continuous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607700245"/>
                  </a:ext>
                </a:extLst>
              </a:tr>
              <a:tr h="658162">
                <a:tc>
                  <a:txBody>
                    <a:bodyPr/>
                    <a:lstStyle/>
                    <a:p>
                      <a:pPr marL="0" algn="ctr"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A.7</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marL="0" algn="l" defTabSz="457200" rtl="0" eaLnBrk="1" fontAlgn="b" latinLnBrk="0" hangingPunct="1">
                        <a:buNone/>
                      </a:pPr>
                      <a:r>
                        <a:rPr lang="en-US" sz="1400" b="1" i="0" u="none" strike="noStrike" kern="12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Plan Alternate Evacuation Routes for Flood-prone Areas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0099CC"/>
                    </a:solidFill>
                  </a:tcPr>
                </a:tc>
                <a:tc>
                  <a:txBody>
                    <a:bodyPr/>
                    <a:lstStyle/>
                    <a:p>
                      <a:pPr algn="l" fontAlgn="ctr">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EM</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tc>
                  <a:txBody>
                    <a:bodyPr/>
                    <a:lstStyle/>
                    <a:p>
                      <a:pPr marL="0" algn="ctr" defTabSz="457200" rtl="0" eaLnBrk="1" fontAlgn="ctr" latinLnBrk="0" hangingPunct="1">
                        <a:buNone/>
                      </a:pPr>
                      <a:r>
                        <a:rPr kumimoji="0" lang="en-US" sz="1400" b="0" i="0" u="none" strike="noStrike" kern="1200" cap="none" spc="0" normalizeH="0" baseline="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In Progress</a:t>
                      </a:r>
                    </a:p>
                  </a:txBody>
                  <a:tcPr anchor="ctr">
                    <a:lnL w="38100" cap="flat" cmpd="sng" algn="ctr">
                      <a:solidFill>
                        <a:srgbClr val="0063BE"/>
                      </a:solidFill>
                      <a:prstDash val="solid"/>
                      <a:round/>
                      <a:headEnd type="none" w="med" len="med"/>
                      <a:tailEnd type="none" w="med" len="med"/>
                    </a:lnL>
                    <a:lnR w="38100" cap="flat" cmpd="sng" algn="ctr">
                      <a:solidFill>
                        <a:srgbClr val="0063BE"/>
                      </a:solidFill>
                      <a:prstDash val="solid"/>
                      <a:round/>
                      <a:headEnd type="none" w="med" len="med"/>
                      <a:tailEnd type="none" w="med" len="med"/>
                    </a:lnR>
                    <a:lnT w="38100" cap="flat" cmpd="sng" algn="ctr">
                      <a:solidFill>
                        <a:srgbClr val="0063BE"/>
                      </a:solidFill>
                      <a:prstDash val="solid"/>
                      <a:round/>
                      <a:headEnd type="none" w="med" len="med"/>
                      <a:tailEnd type="none" w="med" len="med"/>
                    </a:lnT>
                    <a:lnB w="38100" cap="flat" cmpd="sng" algn="ctr">
                      <a:solidFill>
                        <a:srgbClr val="0063BE"/>
                      </a:solidFill>
                      <a:prstDash val="solid"/>
                      <a:round/>
                      <a:headEnd type="none" w="med" len="med"/>
                      <a:tailEnd type="none" w="med" len="med"/>
                    </a:lnB>
                    <a:solidFill>
                      <a:srgbClr val="FFFFFF">
                        <a:alpha val="10196"/>
                      </a:srgbClr>
                    </a:solidFill>
                  </a:tcPr>
                </a:tc>
                <a:extLst>
                  <a:ext uri="{0D108BD9-81ED-4DB2-BD59-A6C34878D82A}">
                    <a16:rowId xmlns:a16="http://schemas.microsoft.com/office/drawing/2014/main" val="499339843"/>
                  </a:ext>
                </a:extLst>
              </a:tr>
            </a:tbl>
          </a:graphicData>
        </a:graphic>
      </p:graphicFrame>
    </p:spTree>
    <p:extLst>
      <p:ext uri="{BB962C8B-B14F-4D97-AF65-F5344CB8AC3E}">
        <p14:creationId xmlns:p14="http://schemas.microsoft.com/office/powerpoint/2010/main" val="9246982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CBFA2-CCD0-E281-A2A0-7B7F101F875A}"/>
            </a:ext>
          </a:extLst>
        </p:cNvPr>
        <p:cNvGrpSpPr/>
        <p:nvPr/>
      </p:nvGrpSpPr>
      <p:grpSpPr>
        <a:xfrm>
          <a:off x="0" y="0"/>
          <a:ext cx="0" cy="0"/>
          <a:chOff x="0" y="0"/>
          <a:chExt cx="0" cy="0"/>
        </a:xfrm>
      </p:grpSpPr>
      <p:sp>
        <p:nvSpPr>
          <p:cNvPr id="8" name="TextBox 8">
            <a:extLst>
              <a:ext uri="{FF2B5EF4-FFF2-40B4-BE49-F238E27FC236}">
                <a16:creationId xmlns:a16="http://schemas.microsoft.com/office/drawing/2014/main" id="{A64D490A-8C9E-DFB7-032A-FDB4E8B566AE}"/>
              </a:ext>
            </a:extLst>
          </p:cNvPr>
          <p:cNvSpPr txBox="1"/>
          <p:nvPr/>
        </p:nvSpPr>
        <p:spPr>
          <a:xfrm>
            <a:off x="2401344" y="1989897"/>
            <a:ext cx="7389312" cy="2805879"/>
          </a:xfrm>
          <a:prstGeom prst="rect">
            <a:avLst/>
          </a:prstGeom>
        </p:spPr>
        <p:txBody>
          <a:bodyPr lIns="47625" tIns="47625" rIns="47625" bIns="47625" rtlCol="0" anchor="ctr"/>
          <a:lstStyle/>
          <a:p>
            <a:pPr algn="ctr">
              <a:lnSpc>
                <a:spcPct val="87658"/>
              </a:lnSpc>
            </a:pPr>
            <a:endParaRPr lang="en-US" sz="1688">
              <a:solidFill>
                <a:srgbClr val="FFFFFF"/>
              </a:solidFill>
              <a:latin typeface="Calibri" panose="020F0502020204030204"/>
              <a:cs typeface="Calibri"/>
            </a:endParaRPr>
          </a:p>
        </p:txBody>
      </p:sp>
      <p:sp>
        <p:nvSpPr>
          <p:cNvPr id="2" name="Freeform 3">
            <a:extLst>
              <a:ext uri="{FF2B5EF4-FFF2-40B4-BE49-F238E27FC236}">
                <a16:creationId xmlns:a16="http://schemas.microsoft.com/office/drawing/2014/main" id="{82330C95-9F99-188D-D304-129A524FF194}"/>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8511705E-0FE9-C6C7-37C7-82416F50B1ED}"/>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5" name="Diagram 4">
            <a:extLst>
              <a:ext uri="{FF2B5EF4-FFF2-40B4-BE49-F238E27FC236}">
                <a16:creationId xmlns:a16="http://schemas.microsoft.com/office/drawing/2014/main" id="{736D01D0-AACE-AC4D-71B4-76FD4C6DB4B9}"/>
              </a:ext>
            </a:extLst>
          </p:cNvPr>
          <p:cNvGraphicFramePr/>
          <p:nvPr>
            <p:extLst>
              <p:ext uri="{D42A27DB-BD31-4B8C-83A1-F6EECF244321}">
                <p14:modId xmlns:p14="http://schemas.microsoft.com/office/powerpoint/2010/main" val="3425330184"/>
              </p:ext>
            </p:extLst>
          </p:nvPr>
        </p:nvGraphicFramePr>
        <p:xfrm>
          <a:off x="-2317750" y="0"/>
          <a:ext cx="11544300"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30106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C7CCE-8E87-F277-C546-7A813BD21A63}"/>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8EA1D550-ACDF-F534-E74A-4E29B67AF3D8}"/>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B8C8B1D7-5A83-F1DE-B2F6-6AC74EB6A7D6}"/>
              </a:ext>
            </a:extLst>
          </p:cNvPr>
          <p:cNvSpPr>
            <a:spLocks noGrp="1"/>
          </p:cNvSpPr>
          <p:nvPr>
            <p:ph type="title"/>
          </p:nvPr>
        </p:nvSpPr>
        <p:spPr>
          <a:xfrm>
            <a:off x="530859" y="889682"/>
            <a:ext cx="7584441" cy="1000896"/>
          </a:xfrm>
        </p:spPr>
        <p:txBody>
          <a:bodyPr/>
          <a:lstStyle/>
          <a:p>
            <a:r>
              <a:rPr lang="en-US"/>
              <a:t>County’s first Environmental Sustainability Annual Report</a:t>
            </a:r>
          </a:p>
        </p:txBody>
      </p:sp>
      <p:sp>
        <p:nvSpPr>
          <p:cNvPr id="6" name="Content Placeholder 2">
            <a:extLst>
              <a:ext uri="{FF2B5EF4-FFF2-40B4-BE49-F238E27FC236}">
                <a16:creationId xmlns:a16="http://schemas.microsoft.com/office/drawing/2014/main" id="{10571774-D967-327D-526D-B892E163F730}"/>
              </a:ext>
            </a:extLst>
          </p:cNvPr>
          <p:cNvSpPr txBox="1">
            <a:spLocks/>
          </p:cNvSpPr>
          <p:nvPr/>
        </p:nvSpPr>
        <p:spPr>
          <a:xfrm>
            <a:off x="901702" y="2235200"/>
            <a:ext cx="5422898" cy="3683001"/>
          </a:xfrm>
          <a:prstGeom prst="rect">
            <a:avLst/>
          </a:prstGeom>
        </p:spPr>
        <p:txBody>
          <a:bodyPr vert="horz" lIns="91440" tIns="45720" rIns="91440" bIns="45720" rtlCol="0" anchor="t" anchorCtr="0">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Open Sans" charset="0"/>
                <a:ea typeface="Open Sans" charset="0"/>
                <a:cs typeface="Open Sans" charset="0"/>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spcAft>
                <a:spcPts val="1800"/>
              </a:spcAft>
            </a:pPr>
            <a:r>
              <a:rPr lang="en-US" sz="2400"/>
              <a:t>Published April 15</a:t>
            </a:r>
            <a:r>
              <a:rPr lang="en-US" sz="2400" baseline="30000"/>
              <a:t>th</a:t>
            </a:r>
            <a:endParaRPr lang="en-US" sz="2400"/>
          </a:p>
          <a:p>
            <a:pPr>
              <a:spcAft>
                <a:spcPts val="1800"/>
              </a:spcAft>
            </a:pPr>
            <a:r>
              <a:rPr lang="en-US" sz="2400"/>
              <a:t>Large internal collaboration effort</a:t>
            </a:r>
          </a:p>
          <a:p>
            <a:pPr>
              <a:spcAft>
                <a:spcPts val="1800"/>
              </a:spcAft>
            </a:pPr>
            <a:r>
              <a:rPr lang="en-US" sz="2400"/>
              <a:t>First PWC Government Operations Greenhouse Gas (GHG) Emissions Inventory</a:t>
            </a:r>
          </a:p>
        </p:txBody>
      </p:sp>
      <p:pic>
        <p:nvPicPr>
          <p:cNvPr id="3" name="Picture 2">
            <a:extLst>
              <a:ext uri="{FF2B5EF4-FFF2-40B4-BE49-F238E27FC236}">
                <a16:creationId xmlns:a16="http://schemas.microsoft.com/office/drawing/2014/main" id="{EF084FE8-A233-030F-D913-0F67BB946E15}"/>
              </a:ext>
            </a:extLst>
          </p:cNvPr>
          <p:cNvPicPr>
            <a:picLocks noChangeAspect="1"/>
          </p:cNvPicPr>
          <p:nvPr/>
        </p:nvPicPr>
        <p:blipFill>
          <a:blip r:embed="rId4"/>
          <a:srcRect l="796" r="679" b="519"/>
          <a:stretch>
            <a:fillRect/>
          </a:stretch>
        </p:blipFill>
        <p:spPr>
          <a:xfrm>
            <a:off x="6922154" y="0"/>
            <a:ext cx="5269846" cy="6858000"/>
          </a:xfrm>
          <a:prstGeom prst="rect">
            <a:avLst/>
          </a:prstGeom>
          <a:effectLst>
            <a:outerShdw blurRad="50800" dist="38100" dir="2700000" algn="tl" rotWithShape="0">
              <a:prstClr val="black">
                <a:alpha val="40000"/>
              </a:prstClr>
            </a:outerShdw>
          </a:effectLst>
        </p:spPr>
      </p:pic>
      <p:sp>
        <p:nvSpPr>
          <p:cNvPr id="5" name="Slide Number Placeholder 3">
            <a:extLst>
              <a:ext uri="{FF2B5EF4-FFF2-40B4-BE49-F238E27FC236}">
                <a16:creationId xmlns:a16="http://schemas.microsoft.com/office/drawing/2014/main" id="{351F5C04-4158-F67B-A9F0-0DECF33D6D9A}"/>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1531862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43E494-A6AD-6C08-57C1-9C740960A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E2DFC-C239-83C1-A621-A066837E14ED}"/>
              </a:ext>
            </a:extLst>
          </p:cNvPr>
          <p:cNvSpPr>
            <a:spLocks noGrp="1"/>
          </p:cNvSpPr>
          <p:nvPr>
            <p:ph type="title"/>
          </p:nvPr>
        </p:nvSpPr>
        <p:spPr/>
        <p:txBody>
          <a:bodyPr>
            <a:normAutofit/>
          </a:bodyPr>
          <a:lstStyle/>
          <a:p>
            <a:r>
              <a:rPr lang="en-US">
                <a:latin typeface="Open Sans"/>
                <a:ea typeface="Open Sans"/>
                <a:cs typeface="Open Sans"/>
              </a:rPr>
              <a:t>Environmental Sustainability milestones</a:t>
            </a:r>
          </a:p>
        </p:txBody>
      </p:sp>
      <p:sp>
        <p:nvSpPr>
          <p:cNvPr id="18" name="Slide Number Placeholder 17">
            <a:extLst>
              <a:ext uri="{FF2B5EF4-FFF2-40B4-BE49-F238E27FC236}">
                <a16:creationId xmlns:a16="http://schemas.microsoft.com/office/drawing/2014/main" id="{5F71B25B-65BE-EF26-8A3C-A7F670CF0836}"/>
              </a:ext>
            </a:extLst>
          </p:cNvPr>
          <p:cNvSpPr>
            <a:spLocks noGrp="1"/>
          </p:cNvSpPr>
          <p:nvPr>
            <p:ph type="sldNum" sz="quarter" idx="12"/>
          </p:nvPr>
        </p:nvSpPr>
        <p:spPr/>
        <p:txBody>
          <a:bodyPr/>
          <a:lstStyle/>
          <a:p>
            <a:fld id="{17DD336F-4D98-054F-B475-E0C8EAAB90EF}" type="slidenum">
              <a:rPr lang="en-US" smtClean="0"/>
              <a:pPr/>
              <a:t>29</a:t>
            </a:fld>
            <a:endParaRPr lang="en-US"/>
          </a:p>
        </p:txBody>
      </p:sp>
      <p:sp>
        <p:nvSpPr>
          <p:cNvPr id="25" name="Content Placeholder 2">
            <a:extLst>
              <a:ext uri="{FF2B5EF4-FFF2-40B4-BE49-F238E27FC236}">
                <a16:creationId xmlns:a16="http://schemas.microsoft.com/office/drawing/2014/main" id="{BE0F1C53-E28E-3C3C-00A7-D6736BE088E4}"/>
              </a:ext>
            </a:extLst>
          </p:cNvPr>
          <p:cNvSpPr txBox="1">
            <a:spLocks/>
          </p:cNvSpPr>
          <p:nvPr/>
        </p:nvSpPr>
        <p:spPr>
          <a:xfrm>
            <a:off x="3702133" y="1820151"/>
            <a:ext cx="2194560" cy="365760"/>
          </a:xfrm>
          <a:prstGeom prst="rect">
            <a:avLst/>
          </a:prstGeom>
          <a:solidFill>
            <a:srgbClr val="ED7D31"/>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r">
              <a:buFont typeface="Arial" panose="020B0604020202020204" pitchFamily="34" charset="0"/>
              <a:buNone/>
            </a:pPr>
            <a:r>
              <a:rPr lang="en-US" sz="1600" b="1">
                <a:solidFill>
                  <a:schemeClr val="bg1"/>
                </a:solidFill>
                <a:latin typeface="Open Sans"/>
                <a:ea typeface="Open Sans"/>
                <a:cs typeface="Open Sans"/>
              </a:rPr>
              <a:t>November 2020</a:t>
            </a:r>
            <a:endParaRPr lang="en-US" sz="1600" b="1">
              <a:solidFill>
                <a:schemeClr val="bg1"/>
              </a:solidFill>
            </a:endParaRPr>
          </a:p>
        </p:txBody>
      </p:sp>
      <p:sp>
        <p:nvSpPr>
          <p:cNvPr id="26" name="TextBox 25">
            <a:extLst>
              <a:ext uri="{FF2B5EF4-FFF2-40B4-BE49-F238E27FC236}">
                <a16:creationId xmlns:a16="http://schemas.microsoft.com/office/drawing/2014/main" id="{DE6FE28B-EC22-E43C-9F2E-90B63F732CC4}"/>
              </a:ext>
            </a:extLst>
          </p:cNvPr>
          <p:cNvSpPr txBox="1"/>
          <p:nvPr/>
        </p:nvSpPr>
        <p:spPr>
          <a:xfrm>
            <a:off x="641735" y="2190795"/>
            <a:ext cx="5267254" cy="338554"/>
          </a:xfrm>
          <a:prstGeom prst="rect">
            <a:avLst/>
          </a:prstGeom>
          <a:noFill/>
        </p:spPr>
        <p:txBody>
          <a:bodyPr wrap="square" rtlCol="0">
            <a:spAutoFit/>
          </a:bodyPr>
          <a:lstStyle/>
          <a:p>
            <a:pPr algn="r">
              <a:spcAft>
                <a:spcPts val="600"/>
              </a:spcAft>
            </a:pPr>
            <a:r>
              <a:rPr lang="en-US" sz="1600">
                <a:solidFill>
                  <a:srgbClr val="005EB8"/>
                </a:solidFill>
                <a:latin typeface="Open Sans" panose="020B0606030504020204" pitchFamily="34" charset="0"/>
                <a:ea typeface="Open Sans" panose="020B0606030504020204" pitchFamily="34" charset="0"/>
                <a:cs typeface="Open Sans" panose="020B0606030504020204" pitchFamily="34" charset="0"/>
              </a:rPr>
              <a:t>Climate Mitigation and Resiliency </a:t>
            </a:r>
            <a:r>
              <a:rPr lang="en-US" sz="1600" b="1">
                <a:solidFill>
                  <a:srgbClr val="005EB8"/>
                </a:solidFill>
                <a:latin typeface="Open Sans" panose="020B0606030504020204" pitchFamily="34" charset="0"/>
                <a:ea typeface="Open Sans" panose="020B0606030504020204" pitchFamily="34" charset="0"/>
                <a:cs typeface="Open Sans" panose="020B0606030504020204" pitchFamily="34" charset="0"/>
              </a:rPr>
              <a:t>Goals</a:t>
            </a:r>
          </a:p>
        </p:txBody>
      </p:sp>
      <p:sp>
        <p:nvSpPr>
          <p:cNvPr id="27" name="Content Placeholder 11">
            <a:extLst>
              <a:ext uri="{FF2B5EF4-FFF2-40B4-BE49-F238E27FC236}">
                <a16:creationId xmlns:a16="http://schemas.microsoft.com/office/drawing/2014/main" id="{8FFCFFB8-2A3E-E918-BD68-D5ACE21D6841}"/>
              </a:ext>
            </a:extLst>
          </p:cNvPr>
          <p:cNvSpPr txBox="1">
            <a:spLocks/>
          </p:cNvSpPr>
          <p:nvPr/>
        </p:nvSpPr>
        <p:spPr>
          <a:xfrm>
            <a:off x="6123034" y="1230789"/>
            <a:ext cx="4722765" cy="613842"/>
          </a:xfrm>
          <a:prstGeom prst="roundRect">
            <a:avLst/>
          </a:prstGeom>
          <a:no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None/>
            </a:pPr>
            <a:r>
              <a:rPr lang="en-US" b="1">
                <a:solidFill>
                  <a:schemeClr val="tx1"/>
                </a:solidFill>
                <a:latin typeface="Open Sans"/>
                <a:ea typeface="Open Sans"/>
                <a:cs typeface="Open Sans"/>
              </a:rPr>
              <a:t>PWC implementation</a:t>
            </a:r>
            <a:endParaRPr lang="en-US" sz="1400" b="1">
              <a:solidFill>
                <a:schemeClr val="tx1"/>
              </a:solidFill>
            </a:endParaRPr>
          </a:p>
        </p:txBody>
      </p:sp>
      <p:sp>
        <p:nvSpPr>
          <p:cNvPr id="28" name="Content Placeholder 2">
            <a:extLst>
              <a:ext uri="{FF2B5EF4-FFF2-40B4-BE49-F238E27FC236}">
                <a16:creationId xmlns:a16="http://schemas.microsoft.com/office/drawing/2014/main" id="{50B57045-8F74-46E5-563A-037D12A20748}"/>
              </a:ext>
            </a:extLst>
          </p:cNvPr>
          <p:cNvSpPr>
            <a:spLocks noGrp="1"/>
          </p:cNvSpPr>
          <p:nvPr>
            <p:ph idx="1"/>
          </p:nvPr>
        </p:nvSpPr>
        <p:spPr>
          <a:xfrm>
            <a:off x="6121017" y="2383207"/>
            <a:ext cx="2194560" cy="365760"/>
          </a:xfrm>
          <a:solidFill>
            <a:srgbClr val="ED7D31"/>
          </a:solidFill>
        </p:spPr>
        <p:txBody>
          <a:bodyPr>
            <a:normAutofit/>
          </a:bodyPr>
          <a:lstStyle/>
          <a:p>
            <a:pPr marL="0" indent="0">
              <a:buNone/>
            </a:pPr>
            <a:r>
              <a:rPr lang="en-US" sz="1600" b="1">
                <a:solidFill>
                  <a:schemeClr val="bg1"/>
                </a:solidFill>
                <a:latin typeface="Open Sans"/>
                <a:ea typeface="Open Sans"/>
                <a:cs typeface="Open Sans"/>
              </a:rPr>
              <a:t>March 2022</a:t>
            </a:r>
            <a:endParaRPr lang="en-US" sz="1600" b="1">
              <a:solidFill>
                <a:schemeClr val="bg1"/>
              </a:solidFill>
            </a:endParaRPr>
          </a:p>
        </p:txBody>
      </p:sp>
      <p:sp>
        <p:nvSpPr>
          <p:cNvPr id="29" name="TextBox 28">
            <a:extLst>
              <a:ext uri="{FF2B5EF4-FFF2-40B4-BE49-F238E27FC236}">
                <a16:creationId xmlns:a16="http://schemas.microsoft.com/office/drawing/2014/main" id="{1135B35A-3C02-1F3B-3D52-3C1DA8136A5C}"/>
              </a:ext>
            </a:extLst>
          </p:cNvPr>
          <p:cNvSpPr txBox="1"/>
          <p:nvPr/>
        </p:nvSpPr>
        <p:spPr>
          <a:xfrm>
            <a:off x="6121017" y="2759403"/>
            <a:ext cx="5185180" cy="338554"/>
          </a:xfrm>
          <a:prstGeom prst="rect">
            <a:avLst/>
          </a:prstGeom>
          <a:noFill/>
        </p:spPr>
        <p:txBody>
          <a:bodyPr wrap="square" rtlCol="0">
            <a:spAutoFit/>
          </a:bodyPr>
          <a:lstStyle/>
          <a:p>
            <a:pPr>
              <a:spcAft>
                <a:spcPts val="600"/>
              </a:spcAft>
            </a:pPr>
            <a:r>
              <a:rPr lang="en-US" sz="1600">
                <a:solidFill>
                  <a:srgbClr val="005EB8"/>
                </a:solidFill>
                <a:latin typeface="Open Sans" panose="020B0606030504020204" pitchFamily="34" charset="0"/>
                <a:ea typeface="Open Sans" panose="020B0606030504020204" pitchFamily="34" charset="0"/>
                <a:cs typeface="Open Sans" panose="020B0606030504020204" pitchFamily="34" charset="0"/>
              </a:rPr>
              <a:t>Office of Sustainability was established</a:t>
            </a:r>
          </a:p>
        </p:txBody>
      </p:sp>
      <p:sp>
        <p:nvSpPr>
          <p:cNvPr id="31" name="Content Placeholder 2">
            <a:extLst>
              <a:ext uri="{FF2B5EF4-FFF2-40B4-BE49-F238E27FC236}">
                <a16:creationId xmlns:a16="http://schemas.microsoft.com/office/drawing/2014/main" id="{C5A40F37-81CB-0014-0AA5-1B5362079A55}"/>
              </a:ext>
            </a:extLst>
          </p:cNvPr>
          <p:cNvSpPr txBox="1">
            <a:spLocks/>
          </p:cNvSpPr>
          <p:nvPr/>
        </p:nvSpPr>
        <p:spPr>
          <a:xfrm>
            <a:off x="3702133" y="3004005"/>
            <a:ext cx="2194560" cy="365760"/>
          </a:xfrm>
          <a:prstGeom prst="rect">
            <a:avLst/>
          </a:prstGeom>
          <a:solidFill>
            <a:srgbClr val="ED7D31"/>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r">
              <a:buFont typeface="Arial" panose="020B0604020202020204" pitchFamily="34" charset="0"/>
              <a:buNone/>
            </a:pPr>
            <a:r>
              <a:rPr lang="en-US" sz="1600" b="1">
                <a:solidFill>
                  <a:schemeClr val="bg1"/>
                </a:solidFill>
                <a:latin typeface="Open Sans"/>
                <a:ea typeface="Open Sans"/>
                <a:cs typeface="Open Sans"/>
              </a:rPr>
              <a:t>October 2023</a:t>
            </a:r>
            <a:endParaRPr lang="en-US" sz="1600" b="1">
              <a:solidFill>
                <a:schemeClr val="bg1"/>
              </a:solidFill>
            </a:endParaRPr>
          </a:p>
        </p:txBody>
      </p:sp>
      <p:sp>
        <p:nvSpPr>
          <p:cNvPr id="32" name="TextBox 31">
            <a:extLst>
              <a:ext uri="{FF2B5EF4-FFF2-40B4-BE49-F238E27FC236}">
                <a16:creationId xmlns:a16="http://schemas.microsoft.com/office/drawing/2014/main" id="{34851517-544B-19B5-C3DB-A8544E77FE4E}"/>
              </a:ext>
            </a:extLst>
          </p:cNvPr>
          <p:cNvSpPr txBox="1"/>
          <p:nvPr/>
        </p:nvSpPr>
        <p:spPr>
          <a:xfrm>
            <a:off x="649813" y="3377365"/>
            <a:ext cx="5258281" cy="584775"/>
          </a:xfrm>
          <a:prstGeom prst="rect">
            <a:avLst/>
          </a:prstGeom>
          <a:noFill/>
        </p:spPr>
        <p:txBody>
          <a:bodyPr wrap="square" lIns="91440" tIns="45720" rIns="91440" bIns="45720" rtlCol="0" anchor="t">
            <a:spAutoFit/>
          </a:bodyPr>
          <a:lstStyle/>
          <a:p>
            <a:pPr algn="r">
              <a:spcAft>
                <a:spcPts val="600"/>
              </a:spcAft>
            </a:pPr>
            <a:r>
              <a:rPr lang="en-US" sz="1600">
                <a:solidFill>
                  <a:srgbClr val="005EB8"/>
                </a:solidFill>
                <a:latin typeface="Open Sans"/>
                <a:ea typeface="Open Sans"/>
                <a:cs typeface="Open Sans"/>
              </a:rPr>
              <a:t>Community Energy and Sustainability </a:t>
            </a:r>
            <a:r>
              <a:rPr lang="en-US" sz="1600" b="1">
                <a:solidFill>
                  <a:srgbClr val="005EB8"/>
                </a:solidFill>
                <a:latin typeface="Open Sans"/>
                <a:ea typeface="Open Sans"/>
                <a:cs typeface="Open Sans"/>
              </a:rPr>
              <a:t>Master Plan </a:t>
            </a:r>
            <a:r>
              <a:rPr lang="en-US" sz="1600">
                <a:solidFill>
                  <a:srgbClr val="005EB8"/>
                </a:solidFill>
                <a:latin typeface="Open Sans"/>
                <a:ea typeface="Open Sans"/>
                <a:cs typeface="Open Sans"/>
              </a:rPr>
              <a:t>(CESMP)</a:t>
            </a:r>
          </a:p>
        </p:txBody>
      </p:sp>
      <p:cxnSp>
        <p:nvCxnSpPr>
          <p:cNvPr id="33" name="Straight Arrow Connector 32">
            <a:extLst>
              <a:ext uri="{FF2B5EF4-FFF2-40B4-BE49-F238E27FC236}">
                <a16:creationId xmlns:a16="http://schemas.microsoft.com/office/drawing/2014/main" id="{A6B97B79-EB4A-D145-7EA9-4068C7FF7765}"/>
              </a:ext>
            </a:extLst>
          </p:cNvPr>
          <p:cNvCxnSpPr>
            <a:cxnSpLocks/>
          </p:cNvCxnSpPr>
          <p:nvPr/>
        </p:nvCxnSpPr>
        <p:spPr>
          <a:xfrm>
            <a:off x="6011330" y="1364415"/>
            <a:ext cx="0" cy="5303520"/>
          </a:xfrm>
          <a:prstGeom prst="straightConnector1">
            <a:avLst/>
          </a:prstGeom>
          <a:ln w="190500">
            <a:solidFill>
              <a:schemeClr val="accent2"/>
            </a:solidFill>
            <a:tailEnd type="triangle" w="sm" len="sm"/>
          </a:ln>
        </p:spPr>
        <p:style>
          <a:lnRef idx="1">
            <a:schemeClr val="accent1"/>
          </a:lnRef>
          <a:fillRef idx="0">
            <a:schemeClr val="accent1"/>
          </a:fillRef>
          <a:effectRef idx="0">
            <a:schemeClr val="accent1"/>
          </a:effectRef>
          <a:fontRef idx="minor">
            <a:schemeClr val="tx1"/>
          </a:fontRef>
        </p:style>
      </p:cxnSp>
      <p:sp>
        <p:nvSpPr>
          <p:cNvPr id="34" name="Content Placeholder 11">
            <a:extLst>
              <a:ext uri="{FF2B5EF4-FFF2-40B4-BE49-F238E27FC236}">
                <a16:creationId xmlns:a16="http://schemas.microsoft.com/office/drawing/2014/main" id="{8AD07EF8-B489-BA1F-75BB-6F97523ABE79}"/>
              </a:ext>
            </a:extLst>
          </p:cNvPr>
          <p:cNvSpPr txBox="1">
            <a:spLocks/>
          </p:cNvSpPr>
          <p:nvPr/>
        </p:nvSpPr>
        <p:spPr>
          <a:xfrm>
            <a:off x="2209805" y="1229416"/>
            <a:ext cx="3699184" cy="613842"/>
          </a:xfrm>
          <a:prstGeom prst="roundRect">
            <a:avLst/>
          </a:prstGeom>
          <a:no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None/>
            </a:pPr>
            <a:r>
              <a:rPr lang="en-US" b="1">
                <a:solidFill>
                  <a:schemeClr val="tx1"/>
                </a:solidFill>
                <a:latin typeface="Open Sans"/>
                <a:ea typeface="Open Sans"/>
                <a:cs typeface="Open Sans"/>
              </a:rPr>
              <a:t>BOCS direction</a:t>
            </a:r>
            <a:endParaRPr lang="en-US" sz="1400" b="1">
              <a:solidFill>
                <a:schemeClr val="tx1"/>
              </a:solidFill>
            </a:endParaRPr>
          </a:p>
        </p:txBody>
      </p:sp>
      <p:sp>
        <p:nvSpPr>
          <p:cNvPr id="37" name="Content Placeholder 2">
            <a:extLst>
              <a:ext uri="{FF2B5EF4-FFF2-40B4-BE49-F238E27FC236}">
                <a16:creationId xmlns:a16="http://schemas.microsoft.com/office/drawing/2014/main" id="{633AE9F3-8CD8-4FE2-1D49-F563F3FF16EB}"/>
              </a:ext>
            </a:extLst>
          </p:cNvPr>
          <p:cNvSpPr txBox="1">
            <a:spLocks/>
          </p:cNvSpPr>
          <p:nvPr/>
        </p:nvSpPr>
        <p:spPr>
          <a:xfrm>
            <a:off x="6123034" y="3470389"/>
            <a:ext cx="2194560" cy="365760"/>
          </a:xfrm>
          <a:prstGeom prst="rect">
            <a:avLst/>
          </a:prstGeom>
          <a:solidFill>
            <a:srgbClr val="ED7D31"/>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panose="020B0604020202020204" pitchFamily="34" charset="0"/>
              <a:buNone/>
            </a:pPr>
            <a:r>
              <a:rPr lang="en-US" sz="1600" b="1">
                <a:solidFill>
                  <a:schemeClr val="bg1"/>
                </a:solidFill>
                <a:latin typeface="Open Sans"/>
                <a:ea typeface="Open Sans"/>
                <a:cs typeface="Open Sans"/>
              </a:rPr>
              <a:t>Starting from 2024</a:t>
            </a:r>
            <a:endParaRPr lang="en-US" sz="1600" b="1">
              <a:solidFill>
                <a:schemeClr val="bg1"/>
              </a:solidFill>
            </a:endParaRPr>
          </a:p>
        </p:txBody>
      </p:sp>
      <p:sp>
        <p:nvSpPr>
          <p:cNvPr id="38" name="TextBox 37">
            <a:extLst>
              <a:ext uri="{FF2B5EF4-FFF2-40B4-BE49-F238E27FC236}">
                <a16:creationId xmlns:a16="http://schemas.microsoft.com/office/drawing/2014/main" id="{9B903262-0955-3233-8C4E-F57E0385FCBD}"/>
              </a:ext>
            </a:extLst>
          </p:cNvPr>
          <p:cNvSpPr txBox="1"/>
          <p:nvPr/>
        </p:nvSpPr>
        <p:spPr>
          <a:xfrm>
            <a:off x="6121016" y="3841121"/>
            <a:ext cx="5061334" cy="1061829"/>
          </a:xfrm>
          <a:prstGeom prst="rect">
            <a:avLst/>
          </a:prstGeom>
          <a:noFill/>
        </p:spPr>
        <p:txBody>
          <a:bodyPr wrap="square" rtlCol="0">
            <a:spAutoFit/>
          </a:bodyPr>
          <a:lstStyle/>
          <a:p>
            <a:pPr>
              <a:spcAft>
                <a:spcPts val="600"/>
              </a:spcAft>
            </a:pPr>
            <a:r>
              <a:rPr lang="en-US" sz="1600">
                <a:solidFill>
                  <a:srgbClr val="005EB8"/>
                </a:solidFill>
                <a:latin typeface="Open Sans" panose="020B0606030504020204" pitchFamily="34" charset="0"/>
                <a:ea typeface="Open Sans" panose="020B0606030504020204" pitchFamily="34" charset="0"/>
                <a:cs typeface="Open Sans" panose="020B0606030504020204" pitchFamily="34" charset="0"/>
              </a:rPr>
              <a:t>Office of Sustainability leads the implementation</a:t>
            </a:r>
          </a:p>
          <a:p>
            <a:r>
              <a:rPr lang="en-US" sz="1400">
                <a:solidFill>
                  <a:srgbClr val="005EB8"/>
                </a:solidFill>
                <a:latin typeface="Open Sans" panose="020B0606030504020204" pitchFamily="34" charset="0"/>
                <a:ea typeface="Open Sans" panose="020B0606030504020204" pitchFamily="34" charset="0"/>
                <a:cs typeface="Open Sans" panose="020B0606030504020204" pitchFamily="34" charset="0"/>
              </a:rPr>
              <a:t>█████████████████░░░░░░░░ </a:t>
            </a:r>
            <a:r>
              <a:rPr lang="en-US" sz="1400" b="1">
                <a:solidFill>
                  <a:srgbClr val="005EB8"/>
                </a:solidFill>
                <a:latin typeface="Open Sans" panose="020B0606030504020204" pitchFamily="34" charset="0"/>
                <a:ea typeface="Open Sans" panose="020B0606030504020204" pitchFamily="34" charset="0"/>
                <a:cs typeface="Open Sans" panose="020B0606030504020204" pitchFamily="34" charset="0"/>
              </a:rPr>
              <a:t>17/25</a:t>
            </a:r>
            <a:r>
              <a:rPr lang="en-US" sz="1400">
                <a:solidFill>
                  <a:srgbClr val="005EB8"/>
                </a:solidFill>
                <a:latin typeface="Open Sans" panose="020B0606030504020204" pitchFamily="34" charset="0"/>
                <a:ea typeface="Open Sans" panose="020B0606030504020204" pitchFamily="34" charset="0"/>
                <a:cs typeface="Open Sans" panose="020B0606030504020204" pitchFamily="34" charset="0"/>
              </a:rPr>
              <a:t> </a:t>
            </a:r>
            <a:br>
              <a:rPr lang="en-US" sz="1400">
                <a:solidFill>
                  <a:srgbClr val="005EB8"/>
                </a:solidFill>
                <a:latin typeface="Open Sans" panose="020B0606030504020204" pitchFamily="34" charset="0"/>
                <a:ea typeface="Open Sans" panose="020B0606030504020204" pitchFamily="34" charset="0"/>
                <a:cs typeface="Open Sans" panose="020B0606030504020204" pitchFamily="34" charset="0"/>
              </a:rPr>
            </a:br>
            <a:r>
              <a:rPr lang="en-US" sz="1400">
                <a:solidFill>
                  <a:srgbClr val="005EB8"/>
                </a:solidFill>
                <a:latin typeface="Open Sans" panose="020B0606030504020204" pitchFamily="34" charset="0"/>
                <a:ea typeface="Open Sans" panose="020B0606030504020204" pitchFamily="34" charset="0"/>
                <a:cs typeface="Open Sans" panose="020B0606030504020204" pitchFamily="34" charset="0"/>
              </a:rPr>
              <a:t>high-priority actions initiated across County departments with limited resources</a:t>
            </a:r>
          </a:p>
        </p:txBody>
      </p:sp>
      <p:sp>
        <p:nvSpPr>
          <p:cNvPr id="39" name="Content Placeholder 2">
            <a:extLst>
              <a:ext uri="{FF2B5EF4-FFF2-40B4-BE49-F238E27FC236}">
                <a16:creationId xmlns:a16="http://schemas.microsoft.com/office/drawing/2014/main" id="{E0C73399-5EC6-1548-B226-A499F7052AAD}"/>
              </a:ext>
            </a:extLst>
          </p:cNvPr>
          <p:cNvSpPr txBox="1">
            <a:spLocks/>
          </p:cNvSpPr>
          <p:nvPr/>
        </p:nvSpPr>
        <p:spPr>
          <a:xfrm>
            <a:off x="6123034" y="5477310"/>
            <a:ext cx="2194560" cy="365760"/>
          </a:xfrm>
          <a:prstGeom prst="rect">
            <a:avLst/>
          </a:prstGeom>
          <a:solidFill>
            <a:srgbClr val="ED7D31">
              <a:alpha val="50196"/>
            </a:srgbClr>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panose="020B0604020202020204" pitchFamily="34" charset="0"/>
              <a:buNone/>
            </a:pPr>
            <a:r>
              <a:rPr lang="en-US" sz="1600" b="1">
                <a:solidFill>
                  <a:schemeClr val="bg1"/>
                </a:solidFill>
                <a:latin typeface="Open Sans"/>
                <a:ea typeface="Open Sans"/>
                <a:cs typeface="Open Sans"/>
              </a:rPr>
              <a:t>April 2026</a:t>
            </a:r>
            <a:endParaRPr lang="en-US" sz="1600" b="1">
              <a:solidFill>
                <a:schemeClr val="bg1"/>
              </a:solidFill>
            </a:endParaRPr>
          </a:p>
        </p:txBody>
      </p:sp>
      <p:sp>
        <p:nvSpPr>
          <p:cNvPr id="40" name="TextBox 39">
            <a:extLst>
              <a:ext uri="{FF2B5EF4-FFF2-40B4-BE49-F238E27FC236}">
                <a16:creationId xmlns:a16="http://schemas.microsoft.com/office/drawing/2014/main" id="{223929EB-93FE-4CF8-49C3-18418201FDF8}"/>
              </a:ext>
            </a:extLst>
          </p:cNvPr>
          <p:cNvSpPr txBox="1"/>
          <p:nvPr/>
        </p:nvSpPr>
        <p:spPr>
          <a:xfrm>
            <a:off x="6123034" y="5849725"/>
            <a:ext cx="5408566" cy="584775"/>
          </a:xfrm>
          <a:prstGeom prst="rect">
            <a:avLst/>
          </a:prstGeom>
          <a:noFill/>
        </p:spPr>
        <p:txBody>
          <a:bodyPr wrap="square" rtlCol="0">
            <a:spAutoFit/>
          </a:bodyPr>
          <a:lstStyle/>
          <a:p>
            <a:r>
              <a:rPr lang="en-US" sz="1600">
                <a:solidFill>
                  <a:srgbClr val="005EB8"/>
                </a:solidFill>
                <a:latin typeface="Open Sans" panose="020B0606030504020204" pitchFamily="34" charset="0"/>
                <a:ea typeface="Open Sans" panose="020B0606030504020204" pitchFamily="34" charset="0"/>
                <a:cs typeface="Open Sans" panose="020B0606030504020204" pitchFamily="34" charset="0"/>
              </a:rPr>
              <a:t>Launch the Environmental Sustainability Annual Report</a:t>
            </a:r>
          </a:p>
          <a:p>
            <a:pPr algn="ctr">
              <a:spcAft>
                <a:spcPts val="600"/>
              </a:spcAft>
            </a:pPr>
            <a:r>
              <a:rPr lang="en-US" sz="1600" b="1" i="1" u="sng">
                <a:solidFill>
                  <a:srgbClr val="005EB8"/>
                </a:solidFill>
                <a:latin typeface="Open Sans" panose="020B0606030504020204" pitchFamily="34" charset="0"/>
                <a:ea typeface="Open Sans" panose="020B0606030504020204" pitchFamily="34" charset="0"/>
                <a:cs typeface="Open Sans" panose="020B0606030504020204" pitchFamily="34" charset="0"/>
              </a:rPr>
              <a:t>Feedback loop on progress and performance</a:t>
            </a:r>
          </a:p>
        </p:txBody>
      </p:sp>
      <p:sp>
        <p:nvSpPr>
          <p:cNvPr id="5" name="Content Placeholder 2">
            <a:extLst>
              <a:ext uri="{FF2B5EF4-FFF2-40B4-BE49-F238E27FC236}">
                <a16:creationId xmlns:a16="http://schemas.microsoft.com/office/drawing/2014/main" id="{0603E303-4121-A12E-23B3-7B3D354916E3}"/>
              </a:ext>
            </a:extLst>
          </p:cNvPr>
          <p:cNvSpPr txBox="1">
            <a:spLocks/>
          </p:cNvSpPr>
          <p:nvPr/>
        </p:nvSpPr>
        <p:spPr>
          <a:xfrm>
            <a:off x="3703027" y="4069579"/>
            <a:ext cx="2194560" cy="365760"/>
          </a:xfrm>
          <a:prstGeom prst="rect">
            <a:avLst/>
          </a:prstGeom>
          <a:solidFill>
            <a:srgbClr val="ED7D31"/>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r">
              <a:buFont typeface="Arial" panose="020B0604020202020204" pitchFamily="34" charset="0"/>
              <a:buNone/>
            </a:pPr>
            <a:r>
              <a:rPr lang="en-US" sz="1600" b="1">
                <a:solidFill>
                  <a:schemeClr val="bg1"/>
                </a:solidFill>
                <a:latin typeface="Open Sans"/>
                <a:ea typeface="Open Sans"/>
                <a:cs typeface="Open Sans"/>
              </a:rPr>
              <a:t>May 2024</a:t>
            </a:r>
            <a:endParaRPr lang="en-US" sz="1600" b="1">
              <a:solidFill>
                <a:schemeClr val="bg1"/>
              </a:solidFill>
            </a:endParaRPr>
          </a:p>
        </p:txBody>
      </p:sp>
      <p:sp>
        <p:nvSpPr>
          <p:cNvPr id="6" name="TextBox 5">
            <a:extLst>
              <a:ext uri="{FF2B5EF4-FFF2-40B4-BE49-F238E27FC236}">
                <a16:creationId xmlns:a16="http://schemas.microsoft.com/office/drawing/2014/main" id="{F1D70E42-5B6E-23BB-B00A-A88992F48FFD}"/>
              </a:ext>
            </a:extLst>
          </p:cNvPr>
          <p:cNvSpPr txBox="1"/>
          <p:nvPr/>
        </p:nvSpPr>
        <p:spPr>
          <a:xfrm>
            <a:off x="-8467" y="4442939"/>
            <a:ext cx="5917456" cy="584775"/>
          </a:xfrm>
          <a:prstGeom prst="rect">
            <a:avLst/>
          </a:prstGeom>
          <a:noFill/>
        </p:spPr>
        <p:txBody>
          <a:bodyPr wrap="square" lIns="91440" tIns="45720" rIns="91440" bIns="45720" rtlCol="0" anchor="t">
            <a:spAutoFit/>
          </a:bodyPr>
          <a:lstStyle/>
          <a:p>
            <a:pPr algn="r">
              <a:spcAft>
                <a:spcPts val="600"/>
              </a:spcAft>
            </a:pPr>
            <a:r>
              <a:rPr lang="en-US" sz="1600">
                <a:solidFill>
                  <a:srgbClr val="005EB8"/>
                </a:solidFill>
                <a:latin typeface="Open Sans"/>
                <a:ea typeface="Open Sans"/>
                <a:cs typeface="Open Sans"/>
              </a:rPr>
              <a:t>Initiated Sustainability and Resiliency </a:t>
            </a:r>
            <a:br>
              <a:rPr lang="en-US" sz="1600">
                <a:solidFill>
                  <a:srgbClr val="005EB8"/>
                </a:solidFill>
                <a:latin typeface="Open Sans"/>
                <a:ea typeface="Open Sans"/>
                <a:cs typeface="Open Sans"/>
              </a:rPr>
            </a:br>
            <a:r>
              <a:rPr lang="en-US" sz="1600" b="1">
                <a:solidFill>
                  <a:srgbClr val="005EB8"/>
                </a:solidFill>
                <a:latin typeface="Open Sans" panose="020B0606030504020204" pitchFamily="34" charset="0"/>
                <a:ea typeface="Open Sans" panose="020B0606030504020204" pitchFamily="34" charset="0"/>
                <a:cs typeface="Open Sans" panose="020B0606030504020204" pitchFamily="34" charset="0"/>
              </a:rPr>
              <a:t>Comprehensive Plan Amendment </a:t>
            </a:r>
            <a:r>
              <a:rPr lang="en-US" sz="1600">
                <a:solidFill>
                  <a:srgbClr val="005EB8"/>
                </a:solidFill>
                <a:latin typeface="Open Sans" panose="020B0606030504020204" pitchFamily="34" charset="0"/>
                <a:ea typeface="Open Sans" panose="020B0606030504020204" pitchFamily="34" charset="0"/>
                <a:cs typeface="Open Sans" panose="020B0606030504020204" pitchFamily="34" charset="0"/>
              </a:rPr>
              <a:t>(CPA)</a:t>
            </a:r>
            <a:endParaRPr lang="en-US" sz="1600">
              <a:solidFill>
                <a:srgbClr val="005EB8"/>
              </a:solidFill>
              <a:latin typeface="Open Sans"/>
              <a:ea typeface="Open Sans"/>
              <a:cs typeface="Open Sans"/>
            </a:endParaRPr>
          </a:p>
        </p:txBody>
      </p:sp>
      <p:sp>
        <p:nvSpPr>
          <p:cNvPr id="7" name="Content Placeholder 2">
            <a:extLst>
              <a:ext uri="{FF2B5EF4-FFF2-40B4-BE49-F238E27FC236}">
                <a16:creationId xmlns:a16="http://schemas.microsoft.com/office/drawing/2014/main" id="{68704CAD-2BC0-6E78-BB34-016DACFB7D1C}"/>
              </a:ext>
            </a:extLst>
          </p:cNvPr>
          <p:cNvSpPr txBox="1">
            <a:spLocks/>
          </p:cNvSpPr>
          <p:nvPr/>
        </p:nvSpPr>
        <p:spPr>
          <a:xfrm>
            <a:off x="3703027" y="5164629"/>
            <a:ext cx="2194560" cy="365760"/>
          </a:xfrm>
          <a:prstGeom prst="rect">
            <a:avLst/>
          </a:prstGeom>
          <a:solidFill>
            <a:srgbClr val="ED7D31"/>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r">
              <a:buFont typeface="Arial" panose="020B0604020202020204" pitchFamily="34" charset="0"/>
              <a:buNone/>
            </a:pPr>
            <a:r>
              <a:rPr lang="en-US" sz="1600" b="1">
                <a:solidFill>
                  <a:schemeClr val="bg1"/>
                </a:solidFill>
                <a:latin typeface="Open Sans"/>
                <a:ea typeface="Open Sans"/>
                <a:cs typeface="Open Sans"/>
              </a:rPr>
              <a:t>February 2025</a:t>
            </a:r>
            <a:endParaRPr lang="en-US" sz="1600" b="1">
              <a:solidFill>
                <a:schemeClr val="bg1"/>
              </a:solidFill>
            </a:endParaRPr>
          </a:p>
        </p:txBody>
      </p:sp>
      <p:sp>
        <p:nvSpPr>
          <p:cNvPr id="8" name="TextBox 7">
            <a:extLst>
              <a:ext uri="{FF2B5EF4-FFF2-40B4-BE49-F238E27FC236}">
                <a16:creationId xmlns:a16="http://schemas.microsoft.com/office/drawing/2014/main" id="{BC2B1B58-C121-6959-C006-3F0B70C069C6}"/>
              </a:ext>
            </a:extLst>
          </p:cNvPr>
          <p:cNvSpPr txBox="1"/>
          <p:nvPr/>
        </p:nvSpPr>
        <p:spPr>
          <a:xfrm>
            <a:off x="-8467" y="5537989"/>
            <a:ext cx="5917456" cy="338554"/>
          </a:xfrm>
          <a:prstGeom prst="rect">
            <a:avLst/>
          </a:prstGeom>
          <a:noFill/>
        </p:spPr>
        <p:txBody>
          <a:bodyPr wrap="square" lIns="91440" tIns="45720" rIns="91440" bIns="45720" rtlCol="0" anchor="t">
            <a:spAutoFit/>
          </a:bodyPr>
          <a:lstStyle/>
          <a:p>
            <a:pPr algn="r">
              <a:spcAft>
                <a:spcPts val="600"/>
              </a:spcAft>
            </a:pPr>
            <a:r>
              <a:rPr lang="en-US" sz="1600" b="1">
                <a:solidFill>
                  <a:srgbClr val="005EB8"/>
                </a:solidFill>
                <a:latin typeface="Open Sans" panose="020B0606030504020204" pitchFamily="34" charset="0"/>
                <a:ea typeface="Open Sans" panose="020B0606030504020204" pitchFamily="34" charset="0"/>
                <a:cs typeface="Open Sans" panose="020B0606030504020204" pitchFamily="34" charset="0"/>
              </a:rPr>
              <a:t>Strategic Plan </a:t>
            </a:r>
            <a:r>
              <a:rPr lang="en-US" sz="1600">
                <a:solidFill>
                  <a:srgbClr val="005EB8"/>
                </a:solidFill>
                <a:latin typeface="Open Sans" panose="020B0606030504020204" pitchFamily="34" charset="0"/>
                <a:ea typeface="Open Sans" panose="020B0606030504020204" pitchFamily="34" charset="0"/>
                <a:cs typeface="Open Sans" panose="020B0606030504020204" pitchFamily="34" charset="0"/>
              </a:rPr>
              <a:t>including the Environment Goal</a:t>
            </a:r>
            <a:endParaRPr lang="en-US" sz="1600">
              <a:solidFill>
                <a:srgbClr val="005EB8"/>
              </a:solidFill>
              <a:latin typeface="Open Sans"/>
              <a:ea typeface="Open Sans"/>
              <a:cs typeface="Open Sans"/>
            </a:endParaRPr>
          </a:p>
        </p:txBody>
      </p:sp>
    </p:spTree>
    <p:extLst>
      <p:ext uri="{BB962C8B-B14F-4D97-AF65-F5344CB8AC3E}">
        <p14:creationId xmlns:p14="http://schemas.microsoft.com/office/powerpoint/2010/main" val="18818136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p:nvPr/>
        </p:nvSpPr>
        <p:spPr>
          <a:xfrm>
            <a:off x="2401344" y="1989897"/>
            <a:ext cx="7389312" cy="2805879"/>
          </a:xfrm>
          <a:prstGeom prst="rect">
            <a:avLst/>
          </a:prstGeom>
        </p:spPr>
        <p:txBody>
          <a:bodyPr lIns="47625" tIns="47625" rIns="47625" bIns="47625" rtlCol="0" anchor="ctr"/>
          <a:lstStyle/>
          <a:p>
            <a:pPr algn="ctr">
              <a:lnSpc>
                <a:spcPct val="87658"/>
              </a:lnSpc>
            </a:pPr>
            <a:endParaRPr lang="en-US" sz="1688">
              <a:solidFill>
                <a:srgbClr val="FFFFFF"/>
              </a:solidFill>
              <a:latin typeface="Calibri" panose="020F0502020204030204"/>
              <a:cs typeface="Calibri"/>
            </a:endParaRPr>
          </a:p>
        </p:txBody>
      </p:sp>
      <p:sp>
        <p:nvSpPr>
          <p:cNvPr id="2" name="Freeform 3">
            <a:extLst>
              <a:ext uri="{FF2B5EF4-FFF2-40B4-BE49-F238E27FC236}">
                <a16:creationId xmlns:a16="http://schemas.microsoft.com/office/drawing/2014/main" id="{7584EB78-8CBD-0302-E1DF-E0BB710010C0}"/>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Slide Number Placeholder 3">
            <a:extLst>
              <a:ext uri="{FF2B5EF4-FFF2-40B4-BE49-F238E27FC236}">
                <a16:creationId xmlns:a16="http://schemas.microsoft.com/office/drawing/2014/main" id="{046BEF69-C0BB-DF14-93B4-0616B80601A5}"/>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graphicFrame>
        <p:nvGraphicFramePr>
          <p:cNvPr id="5" name="Diagram 4">
            <a:extLst>
              <a:ext uri="{FF2B5EF4-FFF2-40B4-BE49-F238E27FC236}">
                <a16:creationId xmlns:a16="http://schemas.microsoft.com/office/drawing/2014/main" id="{DD0DDD87-9669-86C5-0329-16D30450BB5D}"/>
              </a:ext>
            </a:extLst>
          </p:cNvPr>
          <p:cNvGraphicFramePr/>
          <p:nvPr>
            <p:extLst>
              <p:ext uri="{D42A27DB-BD31-4B8C-83A1-F6EECF244321}">
                <p14:modId xmlns:p14="http://schemas.microsoft.com/office/powerpoint/2010/main" val="56170506"/>
              </p:ext>
            </p:extLst>
          </p:nvPr>
        </p:nvGraphicFramePr>
        <p:xfrm>
          <a:off x="-2317750" y="0"/>
          <a:ext cx="11544300" cy="68579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62638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8C1C5-EE98-C899-3BAC-0025C87A53F8}"/>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36FE12C0-BE34-BCE9-F442-821D51E33E68}"/>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399A9009-D91A-8E48-3AD7-3A8F5E7FE90F}"/>
              </a:ext>
            </a:extLst>
          </p:cNvPr>
          <p:cNvSpPr>
            <a:spLocks noGrp="1"/>
          </p:cNvSpPr>
          <p:nvPr>
            <p:ph type="title"/>
          </p:nvPr>
        </p:nvSpPr>
        <p:spPr>
          <a:xfrm>
            <a:off x="530859" y="775382"/>
            <a:ext cx="7584441" cy="1000896"/>
          </a:xfrm>
        </p:spPr>
        <p:txBody>
          <a:bodyPr/>
          <a:lstStyle/>
          <a:p>
            <a:r>
              <a:rPr lang="en-US">
                <a:latin typeface="Open Sans"/>
                <a:ea typeface="Open Sans"/>
                <a:cs typeface="Open Sans"/>
              </a:rPr>
              <a:t>Purpose of Annual Report</a:t>
            </a:r>
            <a:endParaRPr lang="en-US"/>
          </a:p>
        </p:txBody>
      </p:sp>
      <p:sp>
        <p:nvSpPr>
          <p:cNvPr id="6" name="Content Placeholder 2">
            <a:extLst>
              <a:ext uri="{FF2B5EF4-FFF2-40B4-BE49-F238E27FC236}">
                <a16:creationId xmlns:a16="http://schemas.microsoft.com/office/drawing/2014/main" id="{EE94D1F1-1C11-EC60-A879-9EE5B30AC13C}"/>
              </a:ext>
            </a:extLst>
          </p:cNvPr>
          <p:cNvSpPr txBox="1">
            <a:spLocks/>
          </p:cNvSpPr>
          <p:nvPr/>
        </p:nvSpPr>
        <p:spPr>
          <a:xfrm>
            <a:off x="901702" y="2030278"/>
            <a:ext cx="5422898" cy="3887923"/>
          </a:xfrm>
          <a:prstGeom prst="rect">
            <a:avLst/>
          </a:prstGeom>
        </p:spPr>
        <p:txBody>
          <a:bodyPr vert="horz" lIns="91440" tIns="45720" rIns="91440" bIns="45720" rtlCol="0" anchor="t" anchorCtr="0">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Open Sans" charset="0"/>
                <a:ea typeface="Open Sans" charset="0"/>
                <a:cs typeface="Open Sans" charset="0"/>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spcAft>
                <a:spcPts val="1800"/>
              </a:spcAft>
            </a:pPr>
            <a:r>
              <a:rPr lang="en-US" sz="2400"/>
              <a:t>Annual update and feedback loop on progress and performance for county sustainability</a:t>
            </a:r>
          </a:p>
          <a:p>
            <a:pPr>
              <a:spcAft>
                <a:spcPts val="1800"/>
              </a:spcAft>
            </a:pPr>
            <a:r>
              <a:rPr lang="en-US" sz="2400"/>
              <a:t>An engagement tool highlighting key accomplishments</a:t>
            </a:r>
          </a:p>
          <a:p>
            <a:pPr>
              <a:spcAft>
                <a:spcPts val="1800"/>
              </a:spcAft>
            </a:pPr>
            <a:r>
              <a:rPr lang="en-US" sz="2400"/>
              <a:t>A driver of enterprise-wide momentum</a:t>
            </a:r>
          </a:p>
          <a:p>
            <a:pPr>
              <a:spcAft>
                <a:spcPts val="1800"/>
              </a:spcAft>
            </a:pPr>
            <a:r>
              <a:rPr lang="en-US" sz="2400"/>
              <a:t>County’s sustainability story within the region</a:t>
            </a:r>
          </a:p>
        </p:txBody>
      </p:sp>
      <p:pic>
        <p:nvPicPr>
          <p:cNvPr id="3" name="Picture 2">
            <a:extLst>
              <a:ext uri="{FF2B5EF4-FFF2-40B4-BE49-F238E27FC236}">
                <a16:creationId xmlns:a16="http://schemas.microsoft.com/office/drawing/2014/main" id="{EFDADA49-5DE5-946B-4763-E6EB0E48E4AB}"/>
              </a:ext>
            </a:extLst>
          </p:cNvPr>
          <p:cNvPicPr>
            <a:picLocks noChangeAspect="1"/>
          </p:cNvPicPr>
          <p:nvPr/>
        </p:nvPicPr>
        <p:blipFill>
          <a:blip r:embed="rId4"/>
          <a:srcRect l="796" r="679" b="519"/>
          <a:stretch>
            <a:fillRect/>
          </a:stretch>
        </p:blipFill>
        <p:spPr>
          <a:xfrm>
            <a:off x="6922154" y="0"/>
            <a:ext cx="5269846" cy="6858000"/>
          </a:xfrm>
          <a:prstGeom prst="rect">
            <a:avLst/>
          </a:prstGeom>
          <a:effectLst>
            <a:outerShdw blurRad="50800" dist="38100" dir="2700000" algn="tl" rotWithShape="0">
              <a:prstClr val="black">
                <a:alpha val="40000"/>
              </a:prstClr>
            </a:outerShdw>
          </a:effectLst>
        </p:spPr>
      </p:pic>
      <p:sp>
        <p:nvSpPr>
          <p:cNvPr id="5" name="Slide Number Placeholder 3">
            <a:extLst>
              <a:ext uri="{FF2B5EF4-FFF2-40B4-BE49-F238E27FC236}">
                <a16:creationId xmlns:a16="http://schemas.microsoft.com/office/drawing/2014/main" id="{BD9A9960-CFA4-6F85-DFFE-AADEAD4C4AF9}"/>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3412528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B7C1F-001D-89FB-4008-68E5F1A51C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2D96A8-12D6-9AED-39CD-0E307A203092}"/>
              </a:ext>
            </a:extLst>
          </p:cNvPr>
          <p:cNvSpPr>
            <a:spLocks noGrp="1"/>
          </p:cNvSpPr>
          <p:nvPr>
            <p:ph type="title"/>
          </p:nvPr>
        </p:nvSpPr>
        <p:spPr/>
        <p:txBody>
          <a:bodyPr>
            <a:normAutofit/>
          </a:bodyPr>
          <a:lstStyle/>
          <a:p>
            <a:r>
              <a:rPr lang="en-US">
                <a:latin typeface="Open Sans"/>
                <a:ea typeface="Open Sans"/>
                <a:cs typeface="Open Sans"/>
              </a:rPr>
              <a:t>Whole-of-government report development</a:t>
            </a:r>
          </a:p>
        </p:txBody>
      </p:sp>
      <p:sp>
        <p:nvSpPr>
          <p:cNvPr id="18" name="Slide Number Placeholder 17">
            <a:extLst>
              <a:ext uri="{FF2B5EF4-FFF2-40B4-BE49-F238E27FC236}">
                <a16:creationId xmlns:a16="http://schemas.microsoft.com/office/drawing/2014/main" id="{C94729B1-88D7-0A9B-3F4E-4BC33C10C05E}"/>
              </a:ext>
            </a:extLst>
          </p:cNvPr>
          <p:cNvSpPr>
            <a:spLocks noGrp="1"/>
          </p:cNvSpPr>
          <p:nvPr>
            <p:ph type="sldNum" sz="quarter" idx="12"/>
          </p:nvPr>
        </p:nvSpPr>
        <p:spPr/>
        <p:txBody>
          <a:bodyPr/>
          <a:lstStyle/>
          <a:p>
            <a:fld id="{17DD336F-4D98-054F-B475-E0C8EAAB90EF}" type="slidenum">
              <a:rPr lang="en-US" smtClean="0"/>
              <a:pPr/>
              <a:t>31</a:t>
            </a:fld>
            <a:endParaRPr lang="en-US"/>
          </a:p>
        </p:txBody>
      </p:sp>
      <p:sp>
        <p:nvSpPr>
          <p:cNvPr id="15" name="Content Placeholder 2">
            <a:extLst>
              <a:ext uri="{FF2B5EF4-FFF2-40B4-BE49-F238E27FC236}">
                <a16:creationId xmlns:a16="http://schemas.microsoft.com/office/drawing/2014/main" id="{545D72A8-B538-B682-07F4-A596871F8704}"/>
              </a:ext>
            </a:extLst>
          </p:cNvPr>
          <p:cNvSpPr txBox="1">
            <a:spLocks/>
          </p:cNvSpPr>
          <p:nvPr/>
        </p:nvSpPr>
        <p:spPr>
          <a:xfrm>
            <a:off x="9747606" y="3070979"/>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Equity &amp; Inclusion</a:t>
            </a:r>
            <a:endParaRPr lang="en-US" sz="1200" b="1">
              <a:solidFill>
                <a:schemeClr val="tx1"/>
              </a:solidFill>
            </a:endParaRPr>
          </a:p>
        </p:txBody>
      </p:sp>
      <p:sp>
        <p:nvSpPr>
          <p:cNvPr id="16" name="Content Placeholder 2">
            <a:extLst>
              <a:ext uri="{FF2B5EF4-FFF2-40B4-BE49-F238E27FC236}">
                <a16:creationId xmlns:a16="http://schemas.microsoft.com/office/drawing/2014/main" id="{3F568F49-F98A-EA7C-0AF0-F7066CB7CACB}"/>
              </a:ext>
            </a:extLst>
          </p:cNvPr>
          <p:cNvSpPr txBox="1">
            <a:spLocks/>
          </p:cNvSpPr>
          <p:nvPr/>
        </p:nvSpPr>
        <p:spPr>
          <a:xfrm>
            <a:off x="9747606" y="359071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Transformation Management</a:t>
            </a:r>
            <a:endParaRPr lang="en-US" sz="1200" b="1">
              <a:solidFill>
                <a:schemeClr val="tx1"/>
              </a:solidFill>
            </a:endParaRPr>
          </a:p>
        </p:txBody>
      </p:sp>
      <p:sp>
        <p:nvSpPr>
          <p:cNvPr id="17" name="Content Placeholder 2">
            <a:extLst>
              <a:ext uri="{FF2B5EF4-FFF2-40B4-BE49-F238E27FC236}">
                <a16:creationId xmlns:a16="http://schemas.microsoft.com/office/drawing/2014/main" id="{5DF934A6-C43F-32A6-E6CF-0FC5E0FFC35D}"/>
              </a:ext>
            </a:extLst>
          </p:cNvPr>
          <p:cNvSpPr txBox="1">
            <a:spLocks/>
          </p:cNvSpPr>
          <p:nvPr/>
        </p:nvSpPr>
        <p:spPr>
          <a:xfrm>
            <a:off x="168281" y="256032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Community Safety</a:t>
            </a:r>
            <a:endParaRPr lang="en-US" sz="1200" b="1">
              <a:solidFill>
                <a:schemeClr val="tx1"/>
              </a:solidFill>
            </a:endParaRPr>
          </a:p>
        </p:txBody>
      </p:sp>
      <p:sp>
        <p:nvSpPr>
          <p:cNvPr id="19" name="Content Placeholder 2">
            <a:extLst>
              <a:ext uri="{FF2B5EF4-FFF2-40B4-BE49-F238E27FC236}">
                <a16:creationId xmlns:a16="http://schemas.microsoft.com/office/drawing/2014/main" id="{8E68DD56-2AFD-5BE6-8B66-CE31E3536ED1}"/>
              </a:ext>
            </a:extLst>
          </p:cNvPr>
          <p:cNvSpPr txBox="1">
            <a:spLocks/>
          </p:cNvSpPr>
          <p:nvPr/>
        </p:nvSpPr>
        <p:spPr>
          <a:xfrm>
            <a:off x="168281" y="307848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Criminal Justice Services</a:t>
            </a:r>
            <a:endParaRPr lang="en-US" sz="1200" b="1">
              <a:solidFill>
                <a:schemeClr val="tx1"/>
              </a:solidFill>
            </a:endParaRPr>
          </a:p>
        </p:txBody>
      </p:sp>
      <p:sp>
        <p:nvSpPr>
          <p:cNvPr id="20" name="Content Placeholder 2">
            <a:extLst>
              <a:ext uri="{FF2B5EF4-FFF2-40B4-BE49-F238E27FC236}">
                <a16:creationId xmlns:a16="http://schemas.microsoft.com/office/drawing/2014/main" id="{301757AF-DB60-949B-46B2-B9CA204BA9EB}"/>
              </a:ext>
            </a:extLst>
          </p:cNvPr>
          <p:cNvSpPr txBox="1">
            <a:spLocks/>
          </p:cNvSpPr>
          <p:nvPr/>
        </p:nvSpPr>
        <p:spPr>
          <a:xfrm>
            <a:off x="168281" y="359071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Fire &amp; Rescue</a:t>
            </a:r>
            <a:endParaRPr lang="en-US" sz="1200" b="1">
              <a:solidFill>
                <a:schemeClr val="tx1"/>
              </a:solidFill>
            </a:endParaRPr>
          </a:p>
        </p:txBody>
      </p:sp>
      <p:sp>
        <p:nvSpPr>
          <p:cNvPr id="21" name="Content Placeholder 2">
            <a:extLst>
              <a:ext uri="{FF2B5EF4-FFF2-40B4-BE49-F238E27FC236}">
                <a16:creationId xmlns:a16="http://schemas.microsoft.com/office/drawing/2014/main" id="{89A02BAB-C86F-DCD3-81A8-AADA6E7AA626}"/>
              </a:ext>
            </a:extLst>
          </p:cNvPr>
          <p:cNvSpPr txBox="1">
            <a:spLocks/>
          </p:cNvSpPr>
          <p:nvPr/>
        </p:nvSpPr>
        <p:spPr>
          <a:xfrm>
            <a:off x="168281" y="410887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Police</a:t>
            </a:r>
            <a:endParaRPr lang="en-US" sz="1200" b="1">
              <a:solidFill>
                <a:schemeClr val="tx1"/>
              </a:solidFill>
            </a:endParaRPr>
          </a:p>
        </p:txBody>
      </p:sp>
      <p:sp>
        <p:nvSpPr>
          <p:cNvPr id="22" name="Content Placeholder 2">
            <a:extLst>
              <a:ext uri="{FF2B5EF4-FFF2-40B4-BE49-F238E27FC236}">
                <a16:creationId xmlns:a16="http://schemas.microsoft.com/office/drawing/2014/main" id="{84F32C29-4FE1-8B0D-A297-F6433704D0FC}"/>
              </a:ext>
            </a:extLst>
          </p:cNvPr>
          <p:cNvSpPr txBox="1">
            <a:spLocks/>
          </p:cNvSpPr>
          <p:nvPr/>
        </p:nvSpPr>
        <p:spPr>
          <a:xfrm>
            <a:off x="168281" y="462703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Public Safety Communications</a:t>
            </a:r>
            <a:endParaRPr lang="en-US" sz="1200" b="1">
              <a:solidFill>
                <a:schemeClr val="tx1"/>
              </a:solidFill>
            </a:endParaRPr>
          </a:p>
        </p:txBody>
      </p:sp>
      <p:sp>
        <p:nvSpPr>
          <p:cNvPr id="23" name="Content Placeholder 2">
            <a:extLst>
              <a:ext uri="{FF2B5EF4-FFF2-40B4-BE49-F238E27FC236}">
                <a16:creationId xmlns:a16="http://schemas.microsoft.com/office/drawing/2014/main" id="{8411FD67-3413-63B7-B166-4C866B482793}"/>
              </a:ext>
            </a:extLst>
          </p:cNvPr>
          <p:cNvSpPr txBox="1">
            <a:spLocks/>
          </p:cNvSpPr>
          <p:nvPr/>
        </p:nvSpPr>
        <p:spPr>
          <a:xfrm>
            <a:off x="2560075" y="256032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Development Services</a:t>
            </a:r>
            <a:endParaRPr lang="en-US" sz="1200" b="1">
              <a:solidFill>
                <a:schemeClr val="tx1"/>
              </a:solidFill>
            </a:endParaRPr>
          </a:p>
        </p:txBody>
      </p:sp>
      <p:sp>
        <p:nvSpPr>
          <p:cNvPr id="24" name="Content Placeholder 2">
            <a:extLst>
              <a:ext uri="{FF2B5EF4-FFF2-40B4-BE49-F238E27FC236}">
                <a16:creationId xmlns:a16="http://schemas.microsoft.com/office/drawing/2014/main" id="{D5C4841E-6007-DEF2-9F19-9A506E30E3A0}"/>
              </a:ext>
            </a:extLst>
          </p:cNvPr>
          <p:cNvSpPr txBox="1">
            <a:spLocks/>
          </p:cNvSpPr>
          <p:nvPr/>
        </p:nvSpPr>
        <p:spPr>
          <a:xfrm>
            <a:off x="2560075" y="307848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Economic Development &amp; Tourism</a:t>
            </a:r>
            <a:endParaRPr lang="en-US" sz="1200" b="1">
              <a:solidFill>
                <a:schemeClr val="tx1"/>
              </a:solidFill>
            </a:endParaRPr>
          </a:p>
        </p:txBody>
      </p:sp>
      <p:sp>
        <p:nvSpPr>
          <p:cNvPr id="30" name="Content Placeholder 2">
            <a:extLst>
              <a:ext uri="{FF2B5EF4-FFF2-40B4-BE49-F238E27FC236}">
                <a16:creationId xmlns:a16="http://schemas.microsoft.com/office/drawing/2014/main" id="{8A329316-03A6-109F-67A2-1B15D399A2C3}"/>
              </a:ext>
            </a:extLst>
          </p:cNvPr>
          <p:cNvSpPr txBox="1">
            <a:spLocks/>
          </p:cNvSpPr>
          <p:nvPr/>
        </p:nvSpPr>
        <p:spPr>
          <a:xfrm>
            <a:off x="2560075" y="359071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Planning</a:t>
            </a:r>
            <a:endParaRPr lang="en-US" sz="1200" b="1">
              <a:solidFill>
                <a:schemeClr val="tx1"/>
              </a:solidFill>
            </a:endParaRPr>
          </a:p>
        </p:txBody>
      </p:sp>
      <p:sp>
        <p:nvSpPr>
          <p:cNvPr id="35" name="Content Placeholder 2">
            <a:extLst>
              <a:ext uri="{FF2B5EF4-FFF2-40B4-BE49-F238E27FC236}">
                <a16:creationId xmlns:a16="http://schemas.microsoft.com/office/drawing/2014/main" id="{392CB703-363E-288B-7188-E461FDA296A7}"/>
              </a:ext>
            </a:extLst>
          </p:cNvPr>
          <p:cNvSpPr txBox="1">
            <a:spLocks/>
          </p:cNvSpPr>
          <p:nvPr/>
        </p:nvSpPr>
        <p:spPr>
          <a:xfrm>
            <a:off x="2560075" y="410887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Public Works</a:t>
            </a:r>
            <a:endParaRPr lang="en-US" sz="1200" b="1">
              <a:solidFill>
                <a:schemeClr val="tx1"/>
              </a:solidFill>
            </a:endParaRPr>
          </a:p>
        </p:txBody>
      </p:sp>
      <p:sp>
        <p:nvSpPr>
          <p:cNvPr id="36" name="Content Placeholder 2">
            <a:extLst>
              <a:ext uri="{FF2B5EF4-FFF2-40B4-BE49-F238E27FC236}">
                <a16:creationId xmlns:a16="http://schemas.microsoft.com/office/drawing/2014/main" id="{DC105715-2C57-CF43-AEAC-4682E2619FC5}"/>
              </a:ext>
            </a:extLst>
          </p:cNvPr>
          <p:cNvSpPr txBox="1">
            <a:spLocks/>
          </p:cNvSpPr>
          <p:nvPr/>
        </p:nvSpPr>
        <p:spPr>
          <a:xfrm>
            <a:off x="2560075" y="462703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Transportation</a:t>
            </a:r>
            <a:endParaRPr lang="en-US" sz="1200" b="1">
              <a:solidFill>
                <a:schemeClr val="tx1"/>
              </a:solidFill>
            </a:endParaRPr>
          </a:p>
        </p:txBody>
      </p:sp>
      <p:sp>
        <p:nvSpPr>
          <p:cNvPr id="46" name="Content Placeholder 2">
            <a:extLst>
              <a:ext uri="{FF2B5EF4-FFF2-40B4-BE49-F238E27FC236}">
                <a16:creationId xmlns:a16="http://schemas.microsoft.com/office/drawing/2014/main" id="{6E61DCD4-093B-6536-52F8-C82A2AB792CC}"/>
              </a:ext>
            </a:extLst>
          </p:cNvPr>
          <p:cNvSpPr txBox="1">
            <a:spLocks/>
          </p:cNvSpPr>
          <p:nvPr/>
        </p:nvSpPr>
        <p:spPr>
          <a:xfrm>
            <a:off x="4951869" y="256032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Facilities &amp; Fleet Management</a:t>
            </a:r>
            <a:endParaRPr lang="en-US" sz="1200" b="1">
              <a:solidFill>
                <a:schemeClr val="tx1"/>
              </a:solidFill>
            </a:endParaRPr>
          </a:p>
        </p:txBody>
      </p:sp>
      <p:sp>
        <p:nvSpPr>
          <p:cNvPr id="47" name="Content Placeholder 2">
            <a:extLst>
              <a:ext uri="{FF2B5EF4-FFF2-40B4-BE49-F238E27FC236}">
                <a16:creationId xmlns:a16="http://schemas.microsoft.com/office/drawing/2014/main" id="{0065EC2A-9D04-1FA0-E992-D089B599E97D}"/>
              </a:ext>
            </a:extLst>
          </p:cNvPr>
          <p:cNvSpPr txBox="1">
            <a:spLocks/>
          </p:cNvSpPr>
          <p:nvPr/>
        </p:nvSpPr>
        <p:spPr>
          <a:xfrm>
            <a:off x="4951869" y="307848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Human Resources</a:t>
            </a:r>
            <a:endParaRPr lang="en-US" sz="1200" b="1">
              <a:solidFill>
                <a:schemeClr val="tx1"/>
              </a:solidFill>
            </a:endParaRPr>
          </a:p>
        </p:txBody>
      </p:sp>
      <p:sp>
        <p:nvSpPr>
          <p:cNvPr id="48" name="Content Placeholder 2">
            <a:extLst>
              <a:ext uri="{FF2B5EF4-FFF2-40B4-BE49-F238E27FC236}">
                <a16:creationId xmlns:a16="http://schemas.microsoft.com/office/drawing/2014/main" id="{55E5467D-F904-2554-A780-D2DB471A842E}"/>
              </a:ext>
            </a:extLst>
          </p:cNvPr>
          <p:cNvSpPr txBox="1">
            <a:spLocks/>
          </p:cNvSpPr>
          <p:nvPr/>
        </p:nvSpPr>
        <p:spPr>
          <a:xfrm>
            <a:off x="4951869" y="359071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Human Rights</a:t>
            </a:r>
            <a:endParaRPr lang="en-US" sz="1200" b="1">
              <a:solidFill>
                <a:schemeClr val="tx1"/>
              </a:solidFill>
            </a:endParaRPr>
          </a:p>
        </p:txBody>
      </p:sp>
      <p:sp>
        <p:nvSpPr>
          <p:cNvPr id="49" name="Content Placeholder 2">
            <a:extLst>
              <a:ext uri="{FF2B5EF4-FFF2-40B4-BE49-F238E27FC236}">
                <a16:creationId xmlns:a16="http://schemas.microsoft.com/office/drawing/2014/main" id="{AF7AB0C9-D985-4DE0-500A-970CF1E77B41}"/>
              </a:ext>
            </a:extLst>
          </p:cNvPr>
          <p:cNvSpPr txBox="1">
            <a:spLocks/>
          </p:cNvSpPr>
          <p:nvPr/>
        </p:nvSpPr>
        <p:spPr>
          <a:xfrm>
            <a:off x="4951869" y="410887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Information Technology</a:t>
            </a:r>
            <a:endParaRPr lang="en-US" sz="1200" b="1">
              <a:solidFill>
                <a:schemeClr val="tx1"/>
              </a:solidFill>
            </a:endParaRPr>
          </a:p>
        </p:txBody>
      </p:sp>
      <p:sp>
        <p:nvSpPr>
          <p:cNvPr id="50" name="Content Placeholder 2">
            <a:extLst>
              <a:ext uri="{FF2B5EF4-FFF2-40B4-BE49-F238E27FC236}">
                <a16:creationId xmlns:a16="http://schemas.microsoft.com/office/drawing/2014/main" id="{B6F7AABD-B210-0C34-9520-E7CE9979D722}"/>
              </a:ext>
            </a:extLst>
          </p:cNvPr>
          <p:cNvSpPr txBox="1">
            <a:spLocks/>
          </p:cNvSpPr>
          <p:nvPr/>
        </p:nvSpPr>
        <p:spPr>
          <a:xfrm>
            <a:off x="4951869" y="462703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Performance Management</a:t>
            </a:r>
            <a:endParaRPr lang="en-US" sz="1200" b="1">
              <a:solidFill>
                <a:schemeClr val="tx1"/>
              </a:solidFill>
            </a:endParaRPr>
          </a:p>
        </p:txBody>
      </p:sp>
      <p:sp>
        <p:nvSpPr>
          <p:cNvPr id="51" name="Content Placeholder 2">
            <a:extLst>
              <a:ext uri="{FF2B5EF4-FFF2-40B4-BE49-F238E27FC236}">
                <a16:creationId xmlns:a16="http://schemas.microsoft.com/office/drawing/2014/main" id="{FE228AE4-394D-12C1-0F5E-2A855BB8703E}"/>
              </a:ext>
            </a:extLst>
          </p:cNvPr>
          <p:cNvSpPr txBox="1">
            <a:spLocks/>
          </p:cNvSpPr>
          <p:nvPr/>
        </p:nvSpPr>
        <p:spPr>
          <a:xfrm>
            <a:off x="4951869" y="514519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Procurement Services</a:t>
            </a:r>
            <a:endParaRPr lang="en-US" sz="1200" b="1">
              <a:solidFill>
                <a:schemeClr val="tx1"/>
              </a:solidFill>
            </a:endParaRPr>
          </a:p>
        </p:txBody>
      </p:sp>
      <p:sp>
        <p:nvSpPr>
          <p:cNvPr id="52" name="Content Placeholder 2">
            <a:extLst>
              <a:ext uri="{FF2B5EF4-FFF2-40B4-BE49-F238E27FC236}">
                <a16:creationId xmlns:a16="http://schemas.microsoft.com/office/drawing/2014/main" id="{630B3394-4446-6706-2292-7D10F6CE9FC1}"/>
              </a:ext>
            </a:extLst>
          </p:cNvPr>
          <p:cNvSpPr txBox="1">
            <a:spLocks/>
          </p:cNvSpPr>
          <p:nvPr/>
        </p:nvSpPr>
        <p:spPr>
          <a:xfrm>
            <a:off x="4951869" y="566335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Strategic Planning</a:t>
            </a:r>
            <a:endParaRPr lang="en-US" sz="1200" b="1">
              <a:solidFill>
                <a:schemeClr val="tx1"/>
              </a:solidFill>
            </a:endParaRPr>
          </a:p>
        </p:txBody>
      </p:sp>
      <p:sp>
        <p:nvSpPr>
          <p:cNvPr id="53" name="Content Placeholder 2">
            <a:extLst>
              <a:ext uri="{FF2B5EF4-FFF2-40B4-BE49-F238E27FC236}">
                <a16:creationId xmlns:a16="http://schemas.microsoft.com/office/drawing/2014/main" id="{5723944A-87D2-2163-3191-CAF3DC6F6CB7}"/>
              </a:ext>
            </a:extLst>
          </p:cNvPr>
          <p:cNvSpPr txBox="1">
            <a:spLocks/>
          </p:cNvSpPr>
          <p:nvPr/>
        </p:nvSpPr>
        <p:spPr>
          <a:xfrm>
            <a:off x="7343663" y="2552819"/>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Area Agency on Aging</a:t>
            </a:r>
            <a:endParaRPr lang="en-US" sz="1200" b="1">
              <a:solidFill>
                <a:schemeClr val="tx1"/>
              </a:solidFill>
            </a:endParaRPr>
          </a:p>
        </p:txBody>
      </p:sp>
      <p:sp>
        <p:nvSpPr>
          <p:cNvPr id="54" name="Content Placeholder 2">
            <a:extLst>
              <a:ext uri="{FF2B5EF4-FFF2-40B4-BE49-F238E27FC236}">
                <a16:creationId xmlns:a16="http://schemas.microsoft.com/office/drawing/2014/main" id="{D60C7119-5D25-2EFC-1FC2-DAB88BCE03E4}"/>
              </a:ext>
            </a:extLst>
          </p:cNvPr>
          <p:cNvSpPr txBox="1">
            <a:spLocks/>
          </p:cNvSpPr>
          <p:nvPr/>
        </p:nvSpPr>
        <p:spPr>
          <a:xfrm>
            <a:off x="7343663" y="3070979"/>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Community Services</a:t>
            </a:r>
            <a:endParaRPr lang="en-US" sz="1200" b="1">
              <a:solidFill>
                <a:schemeClr val="tx1"/>
              </a:solidFill>
            </a:endParaRPr>
          </a:p>
        </p:txBody>
      </p:sp>
      <p:sp>
        <p:nvSpPr>
          <p:cNvPr id="55" name="Content Placeholder 2">
            <a:extLst>
              <a:ext uri="{FF2B5EF4-FFF2-40B4-BE49-F238E27FC236}">
                <a16:creationId xmlns:a16="http://schemas.microsoft.com/office/drawing/2014/main" id="{B5589BAA-654C-231E-F7CC-9DA8F0BE52D6}"/>
              </a:ext>
            </a:extLst>
          </p:cNvPr>
          <p:cNvSpPr txBox="1">
            <a:spLocks/>
          </p:cNvSpPr>
          <p:nvPr/>
        </p:nvSpPr>
        <p:spPr>
          <a:xfrm>
            <a:off x="7343663" y="358321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Housing &amp; Community Development</a:t>
            </a:r>
            <a:endParaRPr lang="en-US" sz="1200" b="1">
              <a:solidFill>
                <a:schemeClr val="tx1"/>
              </a:solidFill>
            </a:endParaRPr>
          </a:p>
        </p:txBody>
      </p:sp>
      <p:sp>
        <p:nvSpPr>
          <p:cNvPr id="56" name="Content Placeholder 2">
            <a:extLst>
              <a:ext uri="{FF2B5EF4-FFF2-40B4-BE49-F238E27FC236}">
                <a16:creationId xmlns:a16="http://schemas.microsoft.com/office/drawing/2014/main" id="{3378120A-C717-5719-A54C-117E13D40B16}"/>
              </a:ext>
            </a:extLst>
          </p:cNvPr>
          <p:cNvSpPr txBox="1">
            <a:spLocks/>
          </p:cNvSpPr>
          <p:nvPr/>
        </p:nvSpPr>
        <p:spPr>
          <a:xfrm>
            <a:off x="7343663" y="410137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Library</a:t>
            </a:r>
            <a:endParaRPr lang="en-US" sz="1200" b="1">
              <a:solidFill>
                <a:schemeClr val="tx1"/>
              </a:solidFill>
            </a:endParaRPr>
          </a:p>
        </p:txBody>
      </p:sp>
      <p:sp>
        <p:nvSpPr>
          <p:cNvPr id="57" name="Content Placeholder 2">
            <a:extLst>
              <a:ext uri="{FF2B5EF4-FFF2-40B4-BE49-F238E27FC236}">
                <a16:creationId xmlns:a16="http://schemas.microsoft.com/office/drawing/2014/main" id="{AA498608-86C0-FC70-F918-4281FC0806FB}"/>
              </a:ext>
            </a:extLst>
          </p:cNvPr>
          <p:cNvSpPr txBox="1">
            <a:spLocks/>
          </p:cNvSpPr>
          <p:nvPr/>
        </p:nvSpPr>
        <p:spPr>
          <a:xfrm>
            <a:off x="7343663" y="461953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Parks &amp; Recreation</a:t>
            </a:r>
            <a:endParaRPr lang="en-US" sz="1200" b="1">
              <a:solidFill>
                <a:schemeClr val="tx1"/>
              </a:solidFill>
            </a:endParaRPr>
          </a:p>
        </p:txBody>
      </p:sp>
      <p:sp>
        <p:nvSpPr>
          <p:cNvPr id="58" name="Content Placeholder 2">
            <a:extLst>
              <a:ext uri="{FF2B5EF4-FFF2-40B4-BE49-F238E27FC236}">
                <a16:creationId xmlns:a16="http://schemas.microsoft.com/office/drawing/2014/main" id="{6C6CDC61-0464-0547-B361-A2F65474307E}"/>
              </a:ext>
            </a:extLst>
          </p:cNvPr>
          <p:cNvSpPr txBox="1">
            <a:spLocks/>
          </p:cNvSpPr>
          <p:nvPr/>
        </p:nvSpPr>
        <p:spPr>
          <a:xfrm>
            <a:off x="7343663" y="513769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Social Services</a:t>
            </a:r>
            <a:endParaRPr lang="en-US" sz="1200" b="1">
              <a:solidFill>
                <a:schemeClr val="tx1"/>
              </a:solidFill>
            </a:endParaRPr>
          </a:p>
        </p:txBody>
      </p:sp>
      <p:sp>
        <p:nvSpPr>
          <p:cNvPr id="59" name="Content Placeholder 2">
            <a:extLst>
              <a:ext uri="{FF2B5EF4-FFF2-40B4-BE49-F238E27FC236}">
                <a16:creationId xmlns:a16="http://schemas.microsoft.com/office/drawing/2014/main" id="{030CD1FB-E096-EE72-F6D4-0249D19C4EEE}"/>
              </a:ext>
            </a:extLst>
          </p:cNvPr>
          <p:cNvSpPr txBox="1">
            <a:spLocks/>
          </p:cNvSpPr>
          <p:nvPr/>
        </p:nvSpPr>
        <p:spPr>
          <a:xfrm>
            <a:off x="7343663" y="5655851"/>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Youth Services</a:t>
            </a:r>
            <a:endParaRPr lang="en-US" sz="1200" b="1">
              <a:solidFill>
                <a:schemeClr val="tx1"/>
              </a:solidFill>
            </a:endParaRPr>
          </a:p>
        </p:txBody>
      </p:sp>
      <p:sp>
        <p:nvSpPr>
          <p:cNvPr id="60" name="Content Placeholder 2">
            <a:extLst>
              <a:ext uri="{FF2B5EF4-FFF2-40B4-BE49-F238E27FC236}">
                <a16:creationId xmlns:a16="http://schemas.microsoft.com/office/drawing/2014/main" id="{6A25790A-E9A7-AB59-B651-11FE98A59536}"/>
              </a:ext>
            </a:extLst>
          </p:cNvPr>
          <p:cNvSpPr txBox="1">
            <a:spLocks/>
          </p:cNvSpPr>
          <p:nvPr/>
        </p:nvSpPr>
        <p:spPr>
          <a:xfrm>
            <a:off x="9747606" y="2550459"/>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Finance</a:t>
            </a:r>
            <a:endParaRPr lang="en-US" sz="1200" b="1">
              <a:solidFill>
                <a:schemeClr val="tx1"/>
              </a:solidFill>
            </a:endParaRPr>
          </a:p>
        </p:txBody>
      </p:sp>
      <p:sp>
        <p:nvSpPr>
          <p:cNvPr id="61" name="Content Placeholder 2">
            <a:extLst>
              <a:ext uri="{FF2B5EF4-FFF2-40B4-BE49-F238E27FC236}">
                <a16:creationId xmlns:a16="http://schemas.microsoft.com/office/drawing/2014/main" id="{A4B18CE3-F5BC-5E59-BA52-2EC480114E73}"/>
              </a:ext>
            </a:extLst>
          </p:cNvPr>
          <p:cNvSpPr txBox="1">
            <a:spLocks/>
          </p:cNvSpPr>
          <p:nvPr/>
        </p:nvSpPr>
        <p:spPr>
          <a:xfrm>
            <a:off x="9747606" y="4108873"/>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Communications &amp; Engagement</a:t>
            </a:r>
            <a:endParaRPr lang="en-US" sz="1200" b="1">
              <a:solidFill>
                <a:schemeClr val="tx1"/>
              </a:solidFill>
            </a:endParaRPr>
          </a:p>
        </p:txBody>
      </p:sp>
      <p:sp>
        <p:nvSpPr>
          <p:cNvPr id="63" name="TextBox 62">
            <a:extLst>
              <a:ext uri="{FF2B5EF4-FFF2-40B4-BE49-F238E27FC236}">
                <a16:creationId xmlns:a16="http://schemas.microsoft.com/office/drawing/2014/main" id="{58826900-1254-677D-F835-9C92A440F32C}"/>
              </a:ext>
            </a:extLst>
          </p:cNvPr>
          <p:cNvSpPr txBox="1"/>
          <p:nvPr/>
        </p:nvSpPr>
        <p:spPr>
          <a:xfrm>
            <a:off x="168281" y="1888688"/>
            <a:ext cx="2194560" cy="276999"/>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Safe &amp; Secure Community</a:t>
            </a:r>
          </a:p>
        </p:txBody>
      </p:sp>
      <p:sp>
        <p:nvSpPr>
          <p:cNvPr id="1024" name="TextBox 1023">
            <a:extLst>
              <a:ext uri="{FF2B5EF4-FFF2-40B4-BE49-F238E27FC236}">
                <a16:creationId xmlns:a16="http://schemas.microsoft.com/office/drawing/2014/main" id="{D4E2895E-960F-D2FA-C4B2-9B227C0A3C9C}"/>
              </a:ext>
            </a:extLst>
          </p:cNvPr>
          <p:cNvSpPr txBox="1"/>
          <p:nvPr/>
        </p:nvSpPr>
        <p:spPr>
          <a:xfrm>
            <a:off x="2560075" y="1888688"/>
            <a:ext cx="2194560"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Mobility, Economic Growth &amp; Resiliency</a:t>
            </a:r>
          </a:p>
        </p:txBody>
      </p:sp>
      <p:sp>
        <p:nvSpPr>
          <p:cNvPr id="1030" name="TextBox 1029">
            <a:extLst>
              <a:ext uri="{FF2B5EF4-FFF2-40B4-BE49-F238E27FC236}">
                <a16:creationId xmlns:a16="http://schemas.microsoft.com/office/drawing/2014/main" id="{6474CF9E-0BC9-63D5-423C-068C854BC257}"/>
              </a:ext>
            </a:extLst>
          </p:cNvPr>
          <p:cNvSpPr txBox="1"/>
          <p:nvPr/>
        </p:nvSpPr>
        <p:spPr>
          <a:xfrm>
            <a:off x="4951869" y="1887726"/>
            <a:ext cx="2194560"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Government Operations,</a:t>
            </a:r>
          </a:p>
          <a:p>
            <a:r>
              <a:rPr lang="en-US" sz="1200">
                <a:latin typeface="Open Sans" panose="020B0606030504020204" pitchFamily="34" charset="0"/>
                <a:ea typeface="Open Sans" panose="020B0606030504020204" pitchFamily="34" charset="0"/>
                <a:cs typeface="Open Sans" panose="020B0606030504020204" pitchFamily="34" charset="0"/>
              </a:rPr>
              <a:t>Performance &amp; Innovation</a:t>
            </a:r>
          </a:p>
        </p:txBody>
      </p:sp>
      <p:sp>
        <p:nvSpPr>
          <p:cNvPr id="1031" name="TextBox 1030">
            <a:extLst>
              <a:ext uri="{FF2B5EF4-FFF2-40B4-BE49-F238E27FC236}">
                <a16:creationId xmlns:a16="http://schemas.microsoft.com/office/drawing/2014/main" id="{1893B1FD-7DC1-D488-8EC1-4F13DD6A91E7}"/>
              </a:ext>
            </a:extLst>
          </p:cNvPr>
          <p:cNvSpPr txBox="1"/>
          <p:nvPr/>
        </p:nvSpPr>
        <p:spPr>
          <a:xfrm>
            <a:off x="7343663" y="1887726"/>
            <a:ext cx="2288262"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Health, Wellbeing &amp;</a:t>
            </a:r>
          </a:p>
          <a:p>
            <a:r>
              <a:rPr lang="en-US" sz="1200">
                <a:latin typeface="Open Sans" panose="020B0606030504020204" pitchFamily="34" charset="0"/>
                <a:ea typeface="Open Sans" panose="020B0606030504020204" pitchFamily="34" charset="0"/>
                <a:cs typeface="Open Sans" panose="020B0606030504020204" pitchFamily="34" charset="0"/>
              </a:rPr>
              <a:t>Environmental Sustainability</a:t>
            </a:r>
          </a:p>
        </p:txBody>
      </p:sp>
      <p:sp>
        <p:nvSpPr>
          <p:cNvPr id="1032" name="Content Placeholder 2">
            <a:extLst>
              <a:ext uri="{FF2B5EF4-FFF2-40B4-BE49-F238E27FC236}">
                <a16:creationId xmlns:a16="http://schemas.microsoft.com/office/drawing/2014/main" id="{E84C53DA-71F3-94E8-9D7B-5939EBCED477}"/>
              </a:ext>
            </a:extLst>
          </p:cNvPr>
          <p:cNvSpPr txBox="1">
            <a:spLocks/>
          </p:cNvSpPr>
          <p:nvPr/>
        </p:nvSpPr>
        <p:spPr>
          <a:xfrm>
            <a:off x="168281" y="5654275"/>
            <a:ext cx="2194560" cy="365760"/>
          </a:xfrm>
          <a:prstGeom prst="rect">
            <a:avLst/>
          </a:prstGeom>
          <a:solidFill>
            <a:schemeClr val="accent5">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Adult Detention Center</a:t>
            </a:r>
            <a:endParaRPr lang="en-US" sz="1200" b="1">
              <a:solidFill>
                <a:schemeClr val="tx1"/>
              </a:solidFill>
            </a:endParaRPr>
          </a:p>
        </p:txBody>
      </p:sp>
      <p:sp>
        <p:nvSpPr>
          <p:cNvPr id="1033" name="Content Placeholder 11">
            <a:extLst>
              <a:ext uri="{FF2B5EF4-FFF2-40B4-BE49-F238E27FC236}">
                <a16:creationId xmlns:a16="http://schemas.microsoft.com/office/drawing/2014/main" id="{4EB218AB-23BD-6D51-25CA-A0ADE0A615E7}"/>
              </a:ext>
            </a:extLst>
          </p:cNvPr>
          <p:cNvSpPr txBox="1">
            <a:spLocks/>
          </p:cNvSpPr>
          <p:nvPr/>
        </p:nvSpPr>
        <p:spPr>
          <a:xfrm>
            <a:off x="168280" y="1229416"/>
            <a:ext cx="7939400" cy="613842"/>
          </a:xfrm>
          <a:prstGeom prst="roundRect">
            <a:avLst/>
          </a:prstGeom>
          <a:no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All County agencies </a:t>
            </a:r>
            <a:r>
              <a:rPr lang="en-US" sz="1600">
                <a:solidFill>
                  <a:schemeClr val="tx1"/>
                </a:solidFill>
                <a:latin typeface="Open Sans"/>
                <a:ea typeface="Open Sans"/>
                <a:cs typeface="Open Sans"/>
              </a:rPr>
              <a:t>were consulted in the Annual Report development process</a:t>
            </a:r>
            <a:endParaRPr lang="en-US" sz="1200">
              <a:solidFill>
                <a:schemeClr val="tx1"/>
              </a:solidFill>
            </a:endParaRPr>
          </a:p>
        </p:txBody>
      </p:sp>
    </p:spTree>
    <p:extLst>
      <p:ext uri="{BB962C8B-B14F-4D97-AF65-F5344CB8AC3E}">
        <p14:creationId xmlns:p14="http://schemas.microsoft.com/office/powerpoint/2010/main" val="28166877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B4527-FF6C-CEDE-7FF9-C090BC1E6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22C730-1AC7-139E-B5EA-AA101E6175E3}"/>
              </a:ext>
            </a:extLst>
          </p:cNvPr>
          <p:cNvSpPr>
            <a:spLocks noGrp="1"/>
          </p:cNvSpPr>
          <p:nvPr>
            <p:ph type="title"/>
          </p:nvPr>
        </p:nvSpPr>
        <p:spPr/>
        <p:txBody>
          <a:bodyPr>
            <a:normAutofit/>
          </a:bodyPr>
          <a:lstStyle/>
          <a:p>
            <a:r>
              <a:rPr lang="en-US">
                <a:latin typeface="Open Sans"/>
                <a:ea typeface="Open Sans"/>
                <a:cs typeface="Open Sans"/>
              </a:rPr>
              <a:t>Whole-of-government report development</a:t>
            </a:r>
          </a:p>
        </p:txBody>
      </p:sp>
      <p:sp>
        <p:nvSpPr>
          <p:cNvPr id="18" name="Slide Number Placeholder 17">
            <a:extLst>
              <a:ext uri="{FF2B5EF4-FFF2-40B4-BE49-F238E27FC236}">
                <a16:creationId xmlns:a16="http://schemas.microsoft.com/office/drawing/2014/main" id="{6093DB59-68B6-E7CF-8929-79AA9975FCAE}"/>
              </a:ext>
            </a:extLst>
          </p:cNvPr>
          <p:cNvSpPr>
            <a:spLocks noGrp="1"/>
          </p:cNvSpPr>
          <p:nvPr>
            <p:ph type="sldNum" sz="quarter" idx="12"/>
          </p:nvPr>
        </p:nvSpPr>
        <p:spPr/>
        <p:txBody>
          <a:bodyPr/>
          <a:lstStyle/>
          <a:p>
            <a:fld id="{17DD336F-4D98-054F-B475-E0C8EAAB90EF}" type="slidenum">
              <a:rPr lang="en-US" smtClean="0"/>
              <a:pPr/>
              <a:t>32</a:t>
            </a:fld>
            <a:endParaRPr lang="en-US"/>
          </a:p>
        </p:txBody>
      </p:sp>
      <p:sp>
        <p:nvSpPr>
          <p:cNvPr id="15" name="Content Placeholder 2">
            <a:extLst>
              <a:ext uri="{FF2B5EF4-FFF2-40B4-BE49-F238E27FC236}">
                <a16:creationId xmlns:a16="http://schemas.microsoft.com/office/drawing/2014/main" id="{3107E811-F955-759A-70E5-10B4A01E9424}"/>
              </a:ext>
            </a:extLst>
          </p:cNvPr>
          <p:cNvSpPr txBox="1">
            <a:spLocks/>
          </p:cNvSpPr>
          <p:nvPr/>
        </p:nvSpPr>
        <p:spPr>
          <a:xfrm>
            <a:off x="9747606" y="3070979"/>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Equity &amp; Inclusion</a:t>
            </a:r>
            <a:endParaRPr lang="en-US" sz="1200" b="1">
              <a:solidFill>
                <a:schemeClr val="tx1"/>
              </a:solidFill>
            </a:endParaRPr>
          </a:p>
        </p:txBody>
      </p:sp>
      <p:sp>
        <p:nvSpPr>
          <p:cNvPr id="16" name="Content Placeholder 2">
            <a:extLst>
              <a:ext uri="{FF2B5EF4-FFF2-40B4-BE49-F238E27FC236}">
                <a16:creationId xmlns:a16="http://schemas.microsoft.com/office/drawing/2014/main" id="{84C47769-F7A5-7ED1-0CA1-4000AA0EBF9A}"/>
              </a:ext>
            </a:extLst>
          </p:cNvPr>
          <p:cNvSpPr txBox="1">
            <a:spLocks/>
          </p:cNvSpPr>
          <p:nvPr/>
        </p:nvSpPr>
        <p:spPr>
          <a:xfrm>
            <a:off x="9747606" y="3590713"/>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Transformation Management</a:t>
            </a:r>
            <a:endParaRPr lang="en-US" sz="1200" b="1">
              <a:solidFill>
                <a:schemeClr val="tx1"/>
              </a:solidFill>
            </a:endParaRPr>
          </a:p>
        </p:txBody>
      </p:sp>
      <p:sp>
        <p:nvSpPr>
          <p:cNvPr id="17" name="Content Placeholder 2">
            <a:extLst>
              <a:ext uri="{FF2B5EF4-FFF2-40B4-BE49-F238E27FC236}">
                <a16:creationId xmlns:a16="http://schemas.microsoft.com/office/drawing/2014/main" id="{451A8DD9-2166-8FA7-72A1-9423F712F72B}"/>
              </a:ext>
            </a:extLst>
          </p:cNvPr>
          <p:cNvSpPr txBox="1">
            <a:spLocks/>
          </p:cNvSpPr>
          <p:nvPr/>
        </p:nvSpPr>
        <p:spPr>
          <a:xfrm>
            <a:off x="168281" y="256032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Community Safety</a:t>
            </a:r>
            <a:endParaRPr lang="en-US" sz="1200" b="1">
              <a:solidFill>
                <a:schemeClr val="tx1"/>
              </a:solidFill>
            </a:endParaRPr>
          </a:p>
        </p:txBody>
      </p:sp>
      <p:sp>
        <p:nvSpPr>
          <p:cNvPr id="19" name="Content Placeholder 2">
            <a:extLst>
              <a:ext uri="{FF2B5EF4-FFF2-40B4-BE49-F238E27FC236}">
                <a16:creationId xmlns:a16="http://schemas.microsoft.com/office/drawing/2014/main" id="{87A7C5F1-2C7D-D550-F5F7-2A04AA0C9DC9}"/>
              </a:ext>
            </a:extLst>
          </p:cNvPr>
          <p:cNvSpPr txBox="1">
            <a:spLocks/>
          </p:cNvSpPr>
          <p:nvPr/>
        </p:nvSpPr>
        <p:spPr>
          <a:xfrm>
            <a:off x="168281" y="3078481"/>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Criminal Justice Services</a:t>
            </a:r>
            <a:endParaRPr lang="en-US" sz="1200" b="1">
              <a:solidFill>
                <a:schemeClr val="tx1"/>
              </a:solidFill>
            </a:endParaRPr>
          </a:p>
        </p:txBody>
      </p:sp>
      <p:sp>
        <p:nvSpPr>
          <p:cNvPr id="20" name="Content Placeholder 2">
            <a:extLst>
              <a:ext uri="{FF2B5EF4-FFF2-40B4-BE49-F238E27FC236}">
                <a16:creationId xmlns:a16="http://schemas.microsoft.com/office/drawing/2014/main" id="{F5882E62-F665-C8C2-5D76-9CBBCC886075}"/>
              </a:ext>
            </a:extLst>
          </p:cNvPr>
          <p:cNvSpPr txBox="1">
            <a:spLocks/>
          </p:cNvSpPr>
          <p:nvPr/>
        </p:nvSpPr>
        <p:spPr>
          <a:xfrm>
            <a:off x="168281" y="3590713"/>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Fire &amp; Rescue</a:t>
            </a:r>
            <a:endParaRPr lang="en-US" sz="1200" b="1">
              <a:solidFill>
                <a:schemeClr val="tx1"/>
              </a:solidFill>
            </a:endParaRPr>
          </a:p>
        </p:txBody>
      </p:sp>
      <p:sp>
        <p:nvSpPr>
          <p:cNvPr id="21" name="Content Placeholder 2">
            <a:extLst>
              <a:ext uri="{FF2B5EF4-FFF2-40B4-BE49-F238E27FC236}">
                <a16:creationId xmlns:a16="http://schemas.microsoft.com/office/drawing/2014/main" id="{D8684A9A-4B12-BDFE-91D5-C6357F491B7A}"/>
              </a:ext>
            </a:extLst>
          </p:cNvPr>
          <p:cNvSpPr txBox="1">
            <a:spLocks/>
          </p:cNvSpPr>
          <p:nvPr/>
        </p:nvSpPr>
        <p:spPr>
          <a:xfrm>
            <a:off x="168281" y="4108873"/>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Police</a:t>
            </a:r>
            <a:endParaRPr lang="en-US" sz="1200" b="1">
              <a:solidFill>
                <a:schemeClr val="tx1"/>
              </a:solidFill>
            </a:endParaRPr>
          </a:p>
        </p:txBody>
      </p:sp>
      <p:sp>
        <p:nvSpPr>
          <p:cNvPr id="22" name="Content Placeholder 2">
            <a:extLst>
              <a:ext uri="{FF2B5EF4-FFF2-40B4-BE49-F238E27FC236}">
                <a16:creationId xmlns:a16="http://schemas.microsoft.com/office/drawing/2014/main" id="{65250A86-C4D8-4BA5-4F72-C0587A14F1B2}"/>
              </a:ext>
            </a:extLst>
          </p:cNvPr>
          <p:cNvSpPr txBox="1">
            <a:spLocks/>
          </p:cNvSpPr>
          <p:nvPr/>
        </p:nvSpPr>
        <p:spPr>
          <a:xfrm>
            <a:off x="168281" y="4627033"/>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Public Safety Communications</a:t>
            </a:r>
            <a:endParaRPr lang="en-US" sz="1200" b="1">
              <a:solidFill>
                <a:schemeClr val="tx1"/>
              </a:solidFill>
            </a:endParaRPr>
          </a:p>
        </p:txBody>
      </p:sp>
      <p:sp>
        <p:nvSpPr>
          <p:cNvPr id="23" name="Content Placeholder 2">
            <a:extLst>
              <a:ext uri="{FF2B5EF4-FFF2-40B4-BE49-F238E27FC236}">
                <a16:creationId xmlns:a16="http://schemas.microsoft.com/office/drawing/2014/main" id="{346B93E1-2CC0-B43E-A596-F75DA98FAFA8}"/>
              </a:ext>
            </a:extLst>
          </p:cNvPr>
          <p:cNvSpPr txBox="1">
            <a:spLocks/>
          </p:cNvSpPr>
          <p:nvPr/>
        </p:nvSpPr>
        <p:spPr>
          <a:xfrm>
            <a:off x="2560075" y="256032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Development Services</a:t>
            </a:r>
            <a:endParaRPr lang="en-US" sz="1200" b="1">
              <a:solidFill>
                <a:schemeClr val="tx1"/>
              </a:solidFill>
            </a:endParaRPr>
          </a:p>
        </p:txBody>
      </p:sp>
      <p:sp>
        <p:nvSpPr>
          <p:cNvPr id="24" name="Content Placeholder 2">
            <a:extLst>
              <a:ext uri="{FF2B5EF4-FFF2-40B4-BE49-F238E27FC236}">
                <a16:creationId xmlns:a16="http://schemas.microsoft.com/office/drawing/2014/main" id="{0673E6CE-C2B6-A301-25FD-2C814455DB6D}"/>
              </a:ext>
            </a:extLst>
          </p:cNvPr>
          <p:cNvSpPr txBox="1">
            <a:spLocks/>
          </p:cNvSpPr>
          <p:nvPr/>
        </p:nvSpPr>
        <p:spPr>
          <a:xfrm>
            <a:off x="2560075" y="3078481"/>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Economic Development &amp; Tourism</a:t>
            </a:r>
            <a:endParaRPr lang="en-US" sz="1200" b="1">
              <a:solidFill>
                <a:schemeClr val="tx1"/>
              </a:solidFill>
            </a:endParaRPr>
          </a:p>
        </p:txBody>
      </p:sp>
      <p:sp>
        <p:nvSpPr>
          <p:cNvPr id="30" name="Content Placeholder 2">
            <a:extLst>
              <a:ext uri="{FF2B5EF4-FFF2-40B4-BE49-F238E27FC236}">
                <a16:creationId xmlns:a16="http://schemas.microsoft.com/office/drawing/2014/main" id="{BF231FCA-2963-45FD-AEE0-697BA8FDE9D8}"/>
              </a:ext>
            </a:extLst>
          </p:cNvPr>
          <p:cNvSpPr txBox="1">
            <a:spLocks/>
          </p:cNvSpPr>
          <p:nvPr/>
        </p:nvSpPr>
        <p:spPr>
          <a:xfrm>
            <a:off x="2560075" y="359071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Planning</a:t>
            </a:r>
            <a:endParaRPr lang="en-US" sz="1200" b="1">
              <a:solidFill>
                <a:schemeClr val="tx1"/>
              </a:solidFill>
            </a:endParaRPr>
          </a:p>
        </p:txBody>
      </p:sp>
      <p:sp>
        <p:nvSpPr>
          <p:cNvPr id="35" name="Content Placeholder 2">
            <a:extLst>
              <a:ext uri="{FF2B5EF4-FFF2-40B4-BE49-F238E27FC236}">
                <a16:creationId xmlns:a16="http://schemas.microsoft.com/office/drawing/2014/main" id="{D336D0EE-0BBC-367C-48D3-51977F5A3344}"/>
              </a:ext>
            </a:extLst>
          </p:cNvPr>
          <p:cNvSpPr txBox="1">
            <a:spLocks/>
          </p:cNvSpPr>
          <p:nvPr/>
        </p:nvSpPr>
        <p:spPr>
          <a:xfrm>
            <a:off x="2560075" y="4108873"/>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Public Works</a:t>
            </a:r>
            <a:endParaRPr lang="en-US" sz="1200" b="1">
              <a:solidFill>
                <a:schemeClr val="tx1"/>
              </a:solidFill>
            </a:endParaRPr>
          </a:p>
        </p:txBody>
      </p:sp>
      <p:sp>
        <p:nvSpPr>
          <p:cNvPr id="36" name="Content Placeholder 2">
            <a:extLst>
              <a:ext uri="{FF2B5EF4-FFF2-40B4-BE49-F238E27FC236}">
                <a16:creationId xmlns:a16="http://schemas.microsoft.com/office/drawing/2014/main" id="{8D9119A1-5905-DEF5-6046-258307492FFB}"/>
              </a:ext>
            </a:extLst>
          </p:cNvPr>
          <p:cNvSpPr txBox="1">
            <a:spLocks/>
          </p:cNvSpPr>
          <p:nvPr/>
        </p:nvSpPr>
        <p:spPr>
          <a:xfrm>
            <a:off x="2560075" y="4627033"/>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Transportation</a:t>
            </a:r>
            <a:endParaRPr lang="en-US" sz="1200" b="1">
              <a:solidFill>
                <a:schemeClr val="tx1"/>
              </a:solidFill>
            </a:endParaRPr>
          </a:p>
        </p:txBody>
      </p:sp>
      <p:sp>
        <p:nvSpPr>
          <p:cNvPr id="46" name="Content Placeholder 2">
            <a:extLst>
              <a:ext uri="{FF2B5EF4-FFF2-40B4-BE49-F238E27FC236}">
                <a16:creationId xmlns:a16="http://schemas.microsoft.com/office/drawing/2014/main" id="{8A0EEE14-9DAC-3D59-7D39-0828A68D3E11}"/>
              </a:ext>
            </a:extLst>
          </p:cNvPr>
          <p:cNvSpPr txBox="1">
            <a:spLocks/>
          </p:cNvSpPr>
          <p:nvPr/>
        </p:nvSpPr>
        <p:spPr>
          <a:xfrm>
            <a:off x="4951869" y="2560321"/>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Facilities &amp; Fleet Management</a:t>
            </a:r>
            <a:endParaRPr lang="en-US" sz="1200" b="1">
              <a:solidFill>
                <a:schemeClr val="tx1"/>
              </a:solidFill>
            </a:endParaRPr>
          </a:p>
        </p:txBody>
      </p:sp>
      <p:sp>
        <p:nvSpPr>
          <p:cNvPr id="47" name="Content Placeholder 2">
            <a:extLst>
              <a:ext uri="{FF2B5EF4-FFF2-40B4-BE49-F238E27FC236}">
                <a16:creationId xmlns:a16="http://schemas.microsoft.com/office/drawing/2014/main" id="{6F15203B-98AF-6244-1763-6161691F0F48}"/>
              </a:ext>
            </a:extLst>
          </p:cNvPr>
          <p:cNvSpPr txBox="1">
            <a:spLocks/>
          </p:cNvSpPr>
          <p:nvPr/>
        </p:nvSpPr>
        <p:spPr>
          <a:xfrm>
            <a:off x="4951869" y="3078481"/>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Human Resources</a:t>
            </a:r>
            <a:endParaRPr lang="en-US" sz="1200" b="1">
              <a:solidFill>
                <a:schemeClr val="tx1"/>
              </a:solidFill>
            </a:endParaRPr>
          </a:p>
        </p:txBody>
      </p:sp>
      <p:sp>
        <p:nvSpPr>
          <p:cNvPr id="48" name="Content Placeholder 2">
            <a:extLst>
              <a:ext uri="{FF2B5EF4-FFF2-40B4-BE49-F238E27FC236}">
                <a16:creationId xmlns:a16="http://schemas.microsoft.com/office/drawing/2014/main" id="{712F11DA-8687-F5DF-D078-0CCDBC4F5B80}"/>
              </a:ext>
            </a:extLst>
          </p:cNvPr>
          <p:cNvSpPr txBox="1">
            <a:spLocks/>
          </p:cNvSpPr>
          <p:nvPr/>
        </p:nvSpPr>
        <p:spPr>
          <a:xfrm>
            <a:off x="4951869" y="359071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Human Rights</a:t>
            </a:r>
            <a:endParaRPr lang="en-US" sz="1200" b="1">
              <a:solidFill>
                <a:schemeClr val="tx1"/>
              </a:solidFill>
            </a:endParaRPr>
          </a:p>
        </p:txBody>
      </p:sp>
      <p:sp>
        <p:nvSpPr>
          <p:cNvPr id="49" name="Content Placeholder 2">
            <a:extLst>
              <a:ext uri="{FF2B5EF4-FFF2-40B4-BE49-F238E27FC236}">
                <a16:creationId xmlns:a16="http://schemas.microsoft.com/office/drawing/2014/main" id="{0897BA62-772F-C154-FC7B-0E1F9705B20E}"/>
              </a:ext>
            </a:extLst>
          </p:cNvPr>
          <p:cNvSpPr txBox="1">
            <a:spLocks/>
          </p:cNvSpPr>
          <p:nvPr/>
        </p:nvSpPr>
        <p:spPr>
          <a:xfrm>
            <a:off x="4951869" y="410887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Information Technology</a:t>
            </a:r>
            <a:endParaRPr lang="en-US" sz="1200" b="1">
              <a:solidFill>
                <a:schemeClr val="tx1"/>
              </a:solidFill>
            </a:endParaRPr>
          </a:p>
        </p:txBody>
      </p:sp>
      <p:sp>
        <p:nvSpPr>
          <p:cNvPr id="50" name="Content Placeholder 2">
            <a:extLst>
              <a:ext uri="{FF2B5EF4-FFF2-40B4-BE49-F238E27FC236}">
                <a16:creationId xmlns:a16="http://schemas.microsoft.com/office/drawing/2014/main" id="{C07DD98A-DD87-D657-9F99-D62EBC7C18B4}"/>
              </a:ext>
            </a:extLst>
          </p:cNvPr>
          <p:cNvSpPr txBox="1">
            <a:spLocks/>
          </p:cNvSpPr>
          <p:nvPr/>
        </p:nvSpPr>
        <p:spPr>
          <a:xfrm>
            <a:off x="4951869" y="4627033"/>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Performance Management</a:t>
            </a:r>
            <a:endParaRPr lang="en-US" sz="1200" b="1">
              <a:solidFill>
                <a:schemeClr val="tx1"/>
              </a:solidFill>
            </a:endParaRPr>
          </a:p>
        </p:txBody>
      </p:sp>
      <p:sp>
        <p:nvSpPr>
          <p:cNvPr id="51" name="Content Placeholder 2">
            <a:extLst>
              <a:ext uri="{FF2B5EF4-FFF2-40B4-BE49-F238E27FC236}">
                <a16:creationId xmlns:a16="http://schemas.microsoft.com/office/drawing/2014/main" id="{10CAA0E5-01F5-EA28-1219-6DD724B1087E}"/>
              </a:ext>
            </a:extLst>
          </p:cNvPr>
          <p:cNvSpPr txBox="1">
            <a:spLocks/>
          </p:cNvSpPr>
          <p:nvPr/>
        </p:nvSpPr>
        <p:spPr>
          <a:xfrm>
            <a:off x="4951869" y="514519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Procurement Services</a:t>
            </a:r>
            <a:endParaRPr lang="en-US" sz="1200" b="1">
              <a:solidFill>
                <a:schemeClr val="tx1"/>
              </a:solidFill>
            </a:endParaRPr>
          </a:p>
        </p:txBody>
      </p:sp>
      <p:sp>
        <p:nvSpPr>
          <p:cNvPr id="52" name="Content Placeholder 2">
            <a:extLst>
              <a:ext uri="{FF2B5EF4-FFF2-40B4-BE49-F238E27FC236}">
                <a16:creationId xmlns:a16="http://schemas.microsoft.com/office/drawing/2014/main" id="{C597BA91-DB86-7A20-C54B-3AA2F65CF07B}"/>
              </a:ext>
            </a:extLst>
          </p:cNvPr>
          <p:cNvSpPr txBox="1">
            <a:spLocks/>
          </p:cNvSpPr>
          <p:nvPr/>
        </p:nvSpPr>
        <p:spPr>
          <a:xfrm>
            <a:off x="4951869" y="566335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Strategic Planning</a:t>
            </a:r>
            <a:endParaRPr lang="en-US" sz="1200" b="1">
              <a:solidFill>
                <a:schemeClr val="tx1"/>
              </a:solidFill>
            </a:endParaRPr>
          </a:p>
        </p:txBody>
      </p:sp>
      <p:sp>
        <p:nvSpPr>
          <p:cNvPr id="53" name="Content Placeholder 2">
            <a:extLst>
              <a:ext uri="{FF2B5EF4-FFF2-40B4-BE49-F238E27FC236}">
                <a16:creationId xmlns:a16="http://schemas.microsoft.com/office/drawing/2014/main" id="{3A65715D-31D4-6D43-875D-C2534180A538}"/>
              </a:ext>
            </a:extLst>
          </p:cNvPr>
          <p:cNvSpPr txBox="1">
            <a:spLocks/>
          </p:cNvSpPr>
          <p:nvPr/>
        </p:nvSpPr>
        <p:spPr>
          <a:xfrm>
            <a:off x="7343663" y="2552819"/>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Area Agency on Aging</a:t>
            </a:r>
            <a:endParaRPr lang="en-US" sz="1200" b="1">
              <a:solidFill>
                <a:schemeClr val="tx1"/>
              </a:solidFill>
            </a:endParaRPr>
          </a:p>
        </p:txBody>
      </p:sp>
      <p:sp>
        <p:nvSpPr>
          <p:cNvPr id="54" name="Content Placeholder 2">
            <a:extLst>
              <a:ext uri="{FF2B5EF4-FFF2-40B4-BE49-F238E27FC236}">
                <a16:creationId xmlns:a16="http://schemas.microsoft.com/office/drawing/2014/main" id="{21304FEC-AB7B-4A4C-C6AD-BB62C068EE5B}"/>
              </a:ext>
            </a:extLst>
          </p:cNvPr>
          <p:cNvSpPr txBox="1">
            <a:spLocks/>
          </p:cNvSpPr>
          <p:nvPr/>
        </p:nvSpPr>
        <p:spPr>
          <a:xfrm>
            <a:off x="7343663" y="3070979"/>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Community Services</a:t>
            </a:r>
            <a:endParaRPr lang="en-US" sz="1200" b="1">
              <a:solidFill>
                <a:schemeClr val="tx1"/>
              </a:solidFill>
            </a:endParaRPr>
          </a:p>
        </p:txBody>
      </p:sp>
      <p:sp>
        <p:nvSpPr>
          <p:cNvPr id="55" name="Content Placeholder 2">
            <a:extLst>
              <a:ext uri="{FF2B5EF4-FFF2-40B4-BE49-F238E27FC236}">
                <a16:creationId xmlns:a16="http://schemas.microsoft.com/office/drawing/2014/main" id="{D2E39943-4192-1D9A-DCBF-8C7E75122921}"/>
              </a:ext>
            </a:extLst>
          </p:cNvPr>
          <p:cNvSpPr txBox="1">
            <a:spLocks/>
          </p:cNvSpPr>
          <p:nvPr/>
        </p:nvSpPr>
        <p:spPr>
          <a:xfrm>
            <a:off x="7343663" y="3583211"/>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Housing &amp; Community Development</a:t>
            </a:r>
            <a:endParaRPr lang="en-US" sz="1200" b="1">
              <a:solidFill>
                <a:schemeClr val="tx1"/>
              </a:solidFill>
            </a:endParaRPr>
          </a:p>
        </p:txBody>
      </p:sp>
      <p:sp>
        <p:nvSpPr>
          <p:cNvPr id="56" name="Content Placeholder 2">
            <a:extLst>
              <a:ext uri="{FF2B5EF4-FFF2-40B4-BE49-F238E27FC236}">
                <a16:creationId xmlns:a16="http://schemas.microsoft.com/office/drawing/2014/main" id="{73179E73-28B2-1515-DB2F-B3BCBDF74EB8}"/>
              </a:ext>
            </a:extLst>
          </p:cNvPr>
          <p:cNvSpPr txBox="1">
            <a:spLocks/>
          </p:cNvSpPr>
          <p:nvPr/>
        </p:nvSpPr>
        <p:spPr>
          <a:xfrm>
            <a:off x="7343663" y="410137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Library</a:t>
            </a:r>
            <a:endParaRPr lang="en-US" sz="1200" b="1">
              <a:solidFill>
                <a:schemeClr val="tx1"/>
              </a:solidFill>
            </a:endParaRPr>
          </a:p>
        </p:txBody>
      </p:sp>
      <p:sp>
        <p:nvSpPr>
          <p:cNvPr id="57" name="Content Placeholder 2">
            <a:extLst>
              <a:ext uri="{FF2B5EF4-FFF2-40B4-BE49-F238E27FC236}">
                <a16:creationId xmlns:a16="http://schemas.microsoft.com/office/drawing/2014/main" id="{A52C64FB-3397-519B-5009-80B05A875D58}"/>
              </a:ext>
            </a:extLst>
          </p:cNvPr>
          <p:cNvSpPr txBox="1">
            <a:spLocks/>
          </p:cNvSpPr>
          <p:nvPr/>
        </p:nvSpPr>
        <p:spPr>
          <a:xfrm>
            <a:off x="7343663" y="4619531"/>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Parks &amp; Recreation</a:t>
            </a:r>
            <a:endParaRPr lang="en-US" sz="1200" b="1">
              <a:solidFill>
                <a:schemeClr val="tx1"/>
              </a:solidFill>
            </a:endParaRPr>
          </a:p>
        </p:txBody>
      </p:sp>
      <p:sp>
        <p:nvSpPr>
          <p:cNvPr id="58" name="Content Placeholder 2">
            <a:extLst>
              <a:ext uri="{FF2B5EF4-FFF2-40B4-BE49-F238E27FC236}">
                <a16:creationId xmlns:a16="http://schemas.microsoft.com/office/drawing/2014/main" id="{034E9897-3D48-970D-EDBB-D6B8EC99F691}"/>
              </a:ext>
            </a:extLst>
          </p:cNvPr>
          <p:cNvSpPr txBox="1">
            <a:spLocks/>
          </p:cNvSpPr>
          <p:nvPr/>
        </p:nvSpPr>
        <p:spPr>
          <a:xfrm>
            <a:off x="7343663" y="513769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Social Services</a:t>
            </a:r>
            <a:endParaRPr lang="en-US" sz="1200" b="1">
              <a:solidFill>
                <a:schemeClr val="tx1"/>
              </a:solidFill>
            </a:endParaRPr>
          </a:p>
        </p:txBody>
      </p:sp>
      <p:sp>
        <p:nvSpPr>
          <p:cNvPr id="59" name="Content Placeholder 2">
            <a:extLst>
              <a:ext uri="{FF2B5EF4-FFF2-40B4-BE49-F238E27FC236}">
                <a16:creationId xmlns:a16="http://schemas.microsoft.com/office/drawing/2014/main" id="{D8AD62D3-89F1-EB67-65ED-7517E9CB6AB9}"/>
              </a:ext>
            </a:extLst>
          </p:cNvPr>
          <p:cNvSpPr txBox="1">
            <a:spLocks/>
          </p:cNvSpPr>
          <p:nvPr/>
        </p:nvSpPr>
        <p:spPr>
          <a:xfrm>
            <a:off x="7343663" y="565585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Youth Services</a:t>
            </a:r>
            <a:endParaRPr lang="en-US" sz="1200" b="1">
              <a:solidFill>
                <a:schemeClr val="tx1"/>
              </a:solidFill>
            </a:endParaRPr>
          </a:p>
        </p:txBody>
      </p:sp>
      <p:sp>
        <p:nvSpPr>
          <p:cNvPr id="60" name="Content Placeholder 2">
            <a:extLst>
              <a:ext uri="{FF2B5EF4-FFF2-40B4-BE49-F238E27FC236}">
                <a16:creationId xmlns:a16="http://schemas.microsoft.com/office/drawing/2014/main" id="{D27E16A9-2519-BE98-2060-9A1A3FC67648}"/>
              </a:ext>
            </a:extLst>
          </p:cNvPr>
          <p:cNvSpPr txBox="1">
            <a:spLocks/>
          </p:cNvSpPr>
          <p:nvPr/>
        </p:nvSpPr>
        <p:spPr>
          <a:xfrm>
            <a:off x="9747606" y="2550459"/>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Finance</a:t>
            </a:r>
            <a:endParaRPr lang="en-US" sz="1200" b="1">
              <a:solidFill>
                <a:schemeClr val="tx1"/>
              </a:solidFill>
            </a:endParaRPr>
          </a:p>
        </p:txBody>
      </p:sp>
      <p:sp>
        <p:nvSpPr>
          <p:cNvPr id="61" name="Content Placeholder 2">
            <a:extLst>
              <a:ext uri="{FF2B5EF4-FFF2-40B4-BE49-F238E27FC236}">
                <a16:creationId xmlns:a16="http://schemas.microsoft.com/office/drawing/2014/main" id="{05EC6ADC-1601-6ADD-C05B-93C2450F8800}"/>
              </a:ext>
            </a:extLst>
          </p:cNvPr>
          <p:cNvSpPr txBox="1">
            <a:spLocks/>
          </p:cNvSpPr>
          <p:nvPr/>
        </p:nvSpPr>
        <p:spPr>
          <a:xfrm>
            <a:off x="9747606" y="4108873"/>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Communications &amp; Engagement</a:t>
            </a:r>
            <a:endParaRPr lang="en-US" sz="1200" b="1">
              <a:solidFill>
                <a:schemeClr val="tx1"/>
              </a:solidFill>
            </a:endParaRPr>
          </a:p>
        </p:txBody>
      </p:sp>
      <p:sp>
        <p:nvSpPr>
          <p:cNvPr id="63" name="TextBox 62">
            <a:extLst>
              <a:ext uri="{FF2B5EF4-FFF2-40B4-BE49-F238E27FC236}">
                <a16:creationId xmlns:a16="http://schemas.microsoft.com/office/drawing/2014/main" id="{EB4473D3-F102-0F38-DF80-C015487E41A1}"/>
              </a:ext>
            </a:extLst>
          </p:cNvPr>
          <p:cNvSpPr txBox="1"/>
          <p:nvPr/>
        </p:nvSpPr>
        <p:spPr>
          <a:xfrm>
            <a:off x="168281" y="1888688"/>
            <a:ext cx="2194560" cy="276999"/>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Safe &amp; Secure Community</a:t>
            </a:r>
          </a:p>
        </p:txBody>
      </p:sp>
      <p:sp>
        <p:nvSpPr>
          <p:cNvPr id="1024" name="TextBox 1023">
            <a:extLst>
              <a:ext uri="{FF2B5EF4-FFF2-40B4-BE49-F238E27FC236}">
                <a16:creationId xmlns:a16="http://schemas.microsoft.com/office/drawing/2014/main" id="{AD652098-3CF5-CCF5-909B-4FAA992217FF}"/>
              </a:ext>
            </a:extLst>
          </p:cNvPr>
          <p:cNvSpPr txBox="1"/>
          <p:nvPr/>
        </p:nvSpPr>
        <p:spPr>
          <a:xfrm>
            <a:off x="2560075" y="1888688"/>
            <a:ext cx="2194560"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Mobility, Economic Growth &amp; Resiliency</a:t>
            </a:r>
          </a:p>
        </p:txBody>
      </p:sp>
      <p:sp>
        <p:nvSpPr>
          <p:cNvPr id="1030" name="TextBox 1029">
            <a:extLst>
              <a:ext uri="{FF2B5EF4-FFF2-40B4-BE49-F238E27FC236}">
                <a16:creationId xmlns:a16="http://schemas.microsoft.com/office/drawing/2014/main" id="{3143D03E-3BF8-85B9-C14E-884CE3450321}"/>
              </a:ext>
            </a:extLst>
          </p:cNvPr>
          <p:cNvSpPr txBox="1"/>
          <p:nvPr/>
        </p:nvSpPr>
        <p:spPr>
          <a:xfrm>
            <a:off x="4951869" y="1887726"/>
            <a:ext cx="2194560"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Government Operations,</a:t>
            </a:r>
          </a:p>
          <a:p>
            <a:r>
              <a:rPr lang="en-US" sz="1200">
                <a:latin typeface="Open Sans" panose="020B0606030504020204" pitchFamily="34" charset="0"/>
                <a:ea typeface="Open Sans" panose="020B0606030504020204" pitchFamily="34" charset="0"/>
                <a:cs typeface="Open Sans" panose="020B0606030504020204" pitchFamily="34" charset="0"/>
              </a:rPr>
              <a:t>Performance &amp; Innovation</a:t>
            </a:r>
          </a:p>
        </p:txBody>
      </p:sp>
      <p:sp>
        <p:nvSpPr>
          <p:cNvPr id="1031" name="TextBox 1030">
            <a:extLst>
              <a:ext uri="{FF2B5EF4-FFF2-40B4-BE49-F238E27FC236}">
                <a16:creationId xmlns:a16="http://schemas.microsoft.com/office/drawing/2014/main" id="{CCD4ED57-D413-D2D9-E7DA-187C4407C235}"/>
              </a:ext>
            </a:extLst>
          </p:cNvPr>
          <p:cNvSpPr txBox="1"/>
          <p:nvPr/>
        </p:nvSpPr>
        <p:spPr>
          <a:xfrm>
            <a:off x="7343663" y="1887726"/>
            <a:ext cx="2288262"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Health, Wellbeing &amp;</a:t>
            </a:r>
          </a:p>
          <a:p>
            <a:r>
              <a:rPr lang="en-US" sz="1200">
                <a:latin typeface="Open Sans" panose="020B0606030504020204" pitchFamily="34" charset="0"/>
                <a:ea typeface="Open Sans" panose="020B0606030504020204" pitchFamily="34" charset="0"/>
                <a:cs typeface="Open Sans" panose="020B0606030504020204" pitchFamily="34" charset="0"/>
              </a:rPr>
              <a:t>Environmental Sustainability</a:t>
            </a:r>
          </a:p>
        </p:txBody>
      </p:sp>
      <p:sp>
        <p:nvSpPr>
          <p:cNvPr id="1032" name="Content Placeholder 2">
            <a:extLst>
              <a:ext uri="{FF2B5EF4-FFF2-40B4-BE49-F238E27FC236}">
                <a16:creationId xmlns:a16="http://schemas.microsoft.com/office/drawing/2014/main" id="{2C2820AD-36DD-74CC-9210-97EDC3772268}"/>
              </a:ext>
            </a:extLst>
          </p:cNvPr>
          <p:cNvSpPr txBox="1">
            <a:spLocks/>
          </p:cNvSpPr>
          <p:nvPr/>
        </p:nvSpPr>
        <p:spPr>
          <a:xfrm>
            <a:off x="168281" y="5654275"/>
            <a:ext cx="2194560" cy="365760"/>
          </a:xfrm>
          <a:prstGeom prst="rect">
            <a:avLst/>
          </a:prstGeom>
          <a:solidFill>
            <a:schemeClr val="accent2">
              <a:lumMod val="20000"/>
              <a:lumOff val="8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Adult Detention Center</a:t>
            </a:r>
            <a:endParaRPr lang="en-US" sz="1200" b="1">
              <a:solidFill>
                <a:schemeClr val="tx1"/>
              </a:solidFill>
            </a:endParaRPr>
          </a:p>
        </p:txBody>
      </p:sp>
      <p:sp>
        <p:nvSpPr>
          <p:cNvPr id="1033" name="Content Placeholder 11">
            <a:extLst>
              <a:ext uri="{FF2B5EF4-FFF2-40B4-BE49-F238E27FC236}">
                <a16:creationId xmlns:a16="http://schemas.microsoft.com/office/drawing/2014/main" id="{712A7532-031C-D6BA-8A47-BF476AEC2288}"/>
              </a:ext>
            </a:extLst>
          </p:cNvPr>
          <p:cNvSpPr txBox="1">
            <a:spLocks/>
          </p:cNvSpPr>
          <p:nvPr/>
        </p:nvSpPr>
        <p:spPr>
          <a:xfrm>
            <a:off x="168280" y="1229416"/>
            <a:ext cx="8907987" cy="613842"/>
          </a:xfrm>
          <a:prstGeom prst="roundRect">
            <a:avLst/>
          </a:prstGeom>
          <a:noFill/>
        </p:spPr>
        <p:txBody>
          <a:bodyPr vert="horz" lIns="91440" tIns="45720" rIns="91440" bIns="45720" rtlCol="0" anchor="ctr">
            <a:normAutofit lnSpcReduction="10000"/>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All County government energy users were consolidated into a single digital platform </a:t>
            </a:r>
            <a:r>
              <a:rPr lang="en-US" sz="1600">
                <a:solidFill>
                  <a:schemeClr val="tx1"/>
                </a:solidFill>
                <a:latin typeface="Open Sans"/>
                <a:ea typeface="Open Sans"/>
                <a:cs typeface="Open Sans"/>
              </a:rPr>
              <a:t>for utility bill payment and energy/emissions tracking</a:t>
            </a:r>
            <a:endParaRPr lang="en-US" sz="1200">
              <a:solidFill>
                <a:schemeClr val="tx1"/>
              </a:solidFill>
            </a:endParaRPr>
          </a:p>
        </p:txBody>
      </p:sp>
      <p:pic>
        <p:nvPicPr>
          <p:cNvPr id="2050" name="Picture 2">
            <a:extLst>
              <a:ext uri="{FF2B5EF4-FFF2-40B4-BE49-F238E27FC236}">
                <a16:creationId xmlns:a16="http://schemas.microsoft.com/office/drawing/2014/main" id="{CC177986-8711-0B0C-72C0-C5BBF0E76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0486" y="1195741"/>
            <a:ext cx="1828800" cy="561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9176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4D0E1-EDC9-66AD-6E37-E68168715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CFB0CD-271A-5F01-B8A9-37EE38993807}"/>
              </a:ext>
            </a:extLst>
          </p:cNvPr>
          <p:cNvSpPr>
            <a:spLocks noGrp="1"/>
          </p:cNvSpPr>
          <p:nvPr>
            <p:ph type="title"/>
          </p:nvPr>
        </p:nvSpPr>
        <p:spPr/>
        <p:txBody>
          <a:bodyPr>
            <a:normAutofit/>
          </a:bodyPr>
          <a:lstStyle/>
          <a:p>
            <a:r>
              <a:rPr lang="en-US">
                <a:latin typeface="Open Sans"/>
                <a:ea typeface="Open Sans"/>
                <a:cs typeface="Open Sans"/>
              </a:rPr>
              <a:t>Whole-of-government report development</a:t>
            </a:r>
          </a:p>
        </p:txBody>
      </p:sp>
      <p:sp>
        <p:nvSpPr>
          <p:cNvPr id="18" name="Slide Number Placeholder 17">
            <a:extLst>
              <a:ext uri="{FF2B5EF4-FFF2-40B4-BE49-F238E27FC236}">
                <a16:creationId xmlns:a16="http://schemas.microsoft.com/office/drawing/2014/main" id="{E18993BB-E4AA-A9FB-672F-CF5F6BFF253C}"/>
              </a:ext>
            </a:extLst>
          </p:cNvPr>
          <p:cNvSpPr>
            <a:spLocks noGrp="1"/>
          </p:cNvSpPr>
          <p:nvPr>
            <p:ph type="sldNum" sz="quarter" idx="12"/>
          </p:nvPr>
        </p:nvSpPr>
        <p:spPr/>
        <p:txBody>
          <a:bodyPr/>
          <a:lstStyle/>
          <a:p>
            <a:fld id="{17DD336F-4D98-054F-B475-E0C8EAAB90EF}" type="slidenum">
              <a:rPr lang="en-US" smtClean="0"/>
              <a:pPr/>
              <a:t>33</a:t>
            </a:fld>
            <a:endParaRPr lang="en-US"/>
          </a:p>
        </p:txBody>
      </p:sp>
      <p:sp>
        <p:nvSpPr>
          <p:cNvPr id="15" name="Content Placeholder 2">
            <a:extLst>
              <a:ext uri="{FF2B5EF4-FFF2-40B4-BE49-F238E27FC236}">
                <a16:creationId xmlns:a16="http://schemas.microsoft.com/office/drawing/2014/main" id="{C31D1DCC-4278-E65B-B8F1-B57209379000}"/>
              </a:ext>
            </a:extLst>
          </p:cNvPr>
          <p:cNvSpPr txBox="1">
            <a:spLocks/>
          </p:cNvSpPr>
          <p:nvPr/>
        </p:nvSpPr>
        <p:spPr>
          <a:xfrm>
            <a:off x="9747606" y="3070979"/>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Equity &amp; Inclusion</a:t>
            </a:r>
            <a:endParaRPr lang="en-US" sz="1200" b="1">
              <a:solidFill>
                <a:schemeClr val="tx1"/>
              </a:solidFill>
            </a:endParaRPr>
          </a:p>
        </p:txBody>
      </p:sp>
      <p:sp>
        <p:nvSpPr>
          <p:cNvPr id="16" name="Content Placeholder 2">
            <a:extLst>
              <a:ext uri="{FF2B5EF4-FFF2-40B4-BE49-F238E27FC236}">
                <a16:creationId xmlns:a16="http://schemas.microsoft.com/office/drawing/2014/main" id="{04A5850C-9744-88D7-9FC5-BEE4A2AFF738}"/>
              </a:ext>
            </a:extLst>
          </p:cNvPr>
          <p:cNvSpPr txBox="1">
            <a:spLocks/>
          </p:cNvSpPr>
          <p:nvPr/>
        </p:nvSpPr>
        <p:spPr>
          <a:xfrm>
            <a:off x="9747606" y="3590713"/>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Transformation Management</a:t>
            </a:r>
            <a:endParaRPr lang="en-US" sz="1200" b="1">
              <a:solidFill>
                <a:schemeClr val="tx1"/>
              </a:solidFill>
            </a:endParaRPr>
          </a:p>
        </p:txBody>
      </p:sp>
      <p:sp>
        <p:nvSpPr>
          <p:cNvPr id="17" name="Content Placeholder 2">
            <a:extLst>
              <a:ext uri="{FF2B5EF4-FFF2-40B4-BE49-F238E27FC236}">
                <a16:creationId xmlns:a16="http://schemas.microsoft.com/office/drawing/2014/main" id="{D05EE51E-E9A5-3EE9-72C3-75C8C398AE5B}"/>
              </a:ext>
            </a:extLst>
          </p:cNvPr>
          <p:cNvSpPr txBox="1">
            <a:spLocks/>
          </p:cNvSpPr>
          <p:nvPr/>
        </p:nvSpPr>
        <p:spPr>
          <a:xfrm>
            <a:off x="168281" y="256032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Community Safety</a:t>
            </a:r>
            <a:endParaRPr lang="en-US" sz="1200" b="1">
              <a:solidFill>
                <a:schemeClr val="tx1"/>
              </a:solidFill>
            </a:endParaRPr>
          </a:p>
        </p:txBody>
      </p:sp>
      <p:sp>
        <p:nvSpPr>
          <p:cNvPr id="19" name="Content Placeholder 2">
            <a:extLst>
              <a:ext uri="{FF2B5EF4-FFF2-40B4-BE49-F238E27FC236}">
                <a16:creationId xmlns:a16="http://schemas.microsoft.com/office/drawing/2014/main" id="{F606DC9C-515D-2373-0DA9-3D055B98BB14}"/>
              </a:ext>
            </a:extLst>
          </p:cNvPr>
          <p:cNvSpPr txBox="1">
            <a:spLocks/>
          </p:cNvSpPr>
          <p:nvPr/>
        </p:nvSpPr>
        <p:spPr>
          <a:xfrm>
            <a:off x="168281" y="3078481"/>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Criminal Justice Services</a:t>
            </a:r>
            <a:endParaRPr lang="en-US" sz="1200" b="1">
              <a:solidFill>
                <a:schemeClr val="tx1"/>
              </a:solidFill>
            </a:endParaRPr>
          </a:p>
        </p:txBody>
      </p:sp>
      <p:sp>
        <p:nvSpPr>
          <p:cNvPr id="20" name="Content Placeholder 2">
            <a:extLst>
              <a:ext uri="{FF2B5EF4-FFF2-40B4-BE49-F238E27FC236}">
                <a16:creationId xmlns:a16="http://schemas.microsoft.com/office/drawing/2014/main" id="{57B7C631-4819-D204-C766-69574D933387}"/>
              </a:ext>
            </a:extLst>
          </p:cNvPr>
          <p:cNvSpPr txBox="1">
            <a:spLocks/>
          </p:cNvSpPr>
          <p:nvPr/>
        </p:nvSpPr>
        <p:spPr>
          <a:xfrm>
            <a:off x="168281" y="3590713"/>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Fire &amp; Rescue</a:t>
            </a:r>
            <a:endParaRPr lang="en-US" sz="1200" b="1">
              <a:solidFill>
                <a:schemeClr val="tx1"/>
              </a:solidFill>
            </a:endParaRPr>
          </a:p>
        </p:txBody>
      </p:sp>
      <p:sp>
        <p:nvSpPr>
          <p:cNvPr id="21" name="Content Placeholder 2">
            <a:extLst>
              <a:ext uri="{FF2B5EF4-FFF2-40B4-BE49-F238E27FC236}">
                <a16:creationId xmlns:a16="http://schemas.microsoft.com/office/drawing/2014/main" id="{6AAAC31E-52FA-453A-00CC-7A5D865A5D6C}"/>
              </a:ext>
            </a:extLst>
          </p:cNvPr>
          <p:cNvSpPr txBox="1">
            <a:spLocks/>
          </p:cNvSpPr>
          <p:nvPr/>
        </p:nvSpPr>
        <p:spPr>
          <a:xfrm>
            <a:off x="168281" y="410887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Police</a:t>
            </a:r>
            <a:endParaRPr lang="en-US" sz="1200" b="1">
              <a:solidFill>
                <a:schemeClr val="tx1"/>
              </a:solidFill>
            </a:endParaRPr>
          </a:p>
        </p:txBody>
      </p:sp>
      <p:sp>
        <p:nvSpPr>
          <p:cNvPr id="22" name="Content Placeholder 2">
            <a:extLst>
              <a:ext uri="{FF2B5EF4-FFF2-40B4-BE49-F238E27FC236}">
                <a16:creationId xmlns:a16="http://schemas.microsoft.com/office/drawing/2014/main" id="{E4C0BB56-C250-5443-6129-1AD58BDAC86C}"/>
              </a:ext>
            </a:extLst>
          </p:cNvPr>
          <p:cNvSpPr txBox="1">
            <a:spLocks/>
          </p:cNvSpPr>
          <p:nvPr/>
        </p:nvSpPr>
        <p:spPr>
          <a:xfrm>
            <a:off x="168281" y="4627033"/>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Public Safety Communications</a:t>
            </a:r>
            <a:endParaRPr lang="en-US" sz="1200" b="1">
              <a:solidFill>
                <a:schemeClr val="tx1"/>
              </a:solidFill>
            </a:endParaRPr>
          </a:p>
        </p:txBody>
      </p:sp>
      <p:sp>
        <p:nvSpPr>
          <p:cNvPr id="23" name="Content Placeholder 2">
            <a:extLst>
              <a:ext uri="{FF2B5EF4-FFF2-40B4-BE49-F238E27FC236}">
                <a16:creationId xmlns:a16="http://schemas.microsoft.com/office/drawing/2014/main" id="{8A856FF9-1616-1DD3-FA6A-27861CDA4832}"/>
              </a:ext>
            </a:extLst>
          </p:cNvPr>
          <p:cNvSpPr txBox="1">
            <a:spLocks/>
          </p:cNvSpPr>
          <p:nvPr/>
        </p:nvSpPr>
        <p:spPr>
          <a:xfrm>
            <a:off x="2560075" y="2560321"/>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panose="020B0604020202020204" pitchFamily="34" charset="0"/>
              <a:buNone/>
            </a:pPr>
            <a:r>
              <a:rPr lang="en-US" sz="1200" b="1">
                <a:solidFill>
                  <a:schemeClr val="tx1"/>
                </a:solidFill>
                <a:latin typeface="Open Sans"/>
                <a:ea typeface="Open Sans"/>
                <a:cs typeface="Open Sans"/>
              </a:rPr>
              <a:t>Development Services</a:t>
            </a:r>
            <a:endParaRPr lang="en-US" sz="1200" b="1">
              <a:solidFill>
                <a:schemeClr val="tx1"/>
              </a:solidFill>
            </a:endParaRPr>
          </a:p>
        </p:txBody>
      </p:sp>
      <p:sp>
        <p:nvSpPr>
          <p:cNvPr id="24" name="Content Placeholder 2">
            <a:extLst>
              <a:ext uri="{FF2B5EF4-FFF2-40B4-BE49-F238E27FC236}">
                <a16:creationId xmlns:a16="http://schemas.microsoft.com/office/drawing/2014/main" id="{ACEB4C29-98FA-DDF2-F19B-6716E11D2717}"/>
              </a:ext>
            </a:extLst>
          </p:cNvPr>
          <p:cNvSpPr txBox="1">
            <a:spLocks/>
          </p:cNvSpPr>
          <p:nvPr/>
        </p:nvSpPr>
        <p:spPr>
          <a:xfrm>
            <a:off x="2560075" y="3078481"/>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Economic Development &amp; Tourism</a:t>
            </a:r>
            <a:endParaRPr lang="en-US" sz="1200" b="1">
              <a:solidFill>
                <a:schemeClr val="tx1"/>
              </a:solidFill>
            </a:endParaRPr>
          </a:p>
        </p:txBody>
      </p:sp>
      <p:sp>
        <p:nvSpPr>
          <p:cNvPr id="30" name="Content Placeholder 2">
            <a:extLst>
              <a:ext uri="{FF2B5EF4-FFF2-40B4-BE49-F238E27FC236}">
                <a16:creationId xmlns:a16="http://schemas.microsoft.com/office/drawing/2014/main" id="{2ABE98E2-C9D6-B967-0024-8B587802D5E0}"/>
              </a:ext>
            </a:extLst>
          </p:cNvPr>
          <p:cNvSpPr txBox="1">
            <a:spLocks/>
          </p:cNvSpPr>
          <p:nvPr/>
        </p:nvSpPr>
        <p:spPr>
          <a:xfrm>
            <a:off x="2560075" y="3590713"/>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Planning</a:t>
            </a:r>
            <a:endParaRPr lang="en-US" sz="1200" b="1">
              <a:solidFill>
                <a:schemeClr val="tx1"/>
              </a:solidFill>
            </a:endParaRPr>
          </a:p>
        </p:txBody>
      </p:sp>
      <p:sp>
        <p:nvSpPr>
          <p:cNvPr id="35" name="Content Placeholder 2">
            <a:extLst>
              <a:ext uri="{FF2B5EF4-FFF2-40B4-BE49-F238E27FC236}">
                <a16:creationId xmlns:a16="http://schemas.microsoft.com/office/drawing/2014/main" id="{BC25816D-0B6B-695B-DC4C-19420C49A997}"/>
              </a:ext>
            </a:extLst>
          </p:cNvPr>
          <p:cNvSpPr txBox="1">
            <a:spLocks/>
          </p:cNvSpPr>
          <p:nvPr/>
        </p:nvSpPr>
        <p:spPr>
          <a:xfrm>
            <a:off x="2560075" y="4108873"/>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Public Works</a:t>
            </a:r>
            <a:endParaRPr lang="en-US" sz="1200" b="1">
              <a:solidFill>
                <a:schemeClr val="tx1"/>
              </a:solidFill>
            </a:endParaRPr>
          </a:p>
        </p:txBody>
      </p:sp>
      <p:sp>
        <p:nvSpPr>
          <p:cNvPr id="36" name="Content Placeholder 2">
            <a:extLst>
              <a:ext uri="{FF2B5EF4-FFF2-40B4-BE49-F238E27FC236}">
                <a16:creationId xmlns:a16="http://schemas.microsoft.com/office/drawing/2014/main" id="{45AC6886-7762-A6EC-89BD-8966A64E7B15}"/>
              </a:ext>
            </a:extLst>
          </p:cNvPr>
          <p:cNvSpPr txBox="1">
            <a:spLocks/>
          </p:cNvSpPr>
          <p:nvPr/>
        </p:nvSpPr>
        <p:spPr>
          <a:xfrm>
            <a:off x="2560075" y="4627033"/>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Transportation</a:t>
            </a:r>
            <a:endParaRPr lang="en-US" sz="1200" b="1">
              <a:solidFill>
                <a:schemeClr val="tx1"/>
              </a:solidFill>
            </a:endParaRPr>
          </a:p>
        </p:txBody>
      </p:sp>
      <p:sp>
        <p:nvSpPr>
          <p:cNvPr id="46" name="Content Placeholder 2">
            <a:extLst>
              <a:ext uri="{FF2B5EF4-FFF2-40B4-BE49-F238E27FC236}">
                <a16:creationId xmlns:a16="http://schemas.microsoft.com/office/drawing/2014/main" id="{9FEC3705-C1F6-F35D-9714-B16F019EC0FE}"/>
              </a:ext>
            </a:extLst>
          </p:cNvPr>
          <p:cNvSpPr txBox="1">
            <a:spLocks/>
          </p:cNvSpPr>
          <p:nvPr/>
        </p:nvSpPr>
        <p:spPr>
          <a:xfrm>
            <a:off x="4951869" y="2560321"/>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Facilities &amp; Fleet Management</a:t>
            </a:r>
            <a:endParaRPr lang="en-US" sz="1200" b="1">
              <a:solidFill>
                <a:schemeClr val="tx1"/>
              </a:solidFill>
            </a:endParaRPr>
          </a:p>
        </p:txBody>
      </p:sp>
      <p:sp>
        <p:nvSpPr>
          <p:cNvPr id="47" name="Content Placeholder 2">
            <a:extLst>
              <a:ext uri="{FF2B5EF4-FFF2-40B4-BE49-F238E27FC236}">
                <a16:creationId xmlns:a16="http://schemas.microsoft.com/office/drawing/2014/main" id="{117C20EE-CE22-6DBB-A43A-B5B118999757}"/>
              </a:ext>
            </a:extLst>
          </p:cNvPr>
          <p:cNvSpPr txBox="1">
            <a:spLocks/>
          </p:cNvSpPr>
          <p:nvPr/>
        </p:nvSpPr>
        <p:spPr>
          <a:xfrm>
            <a:off x="4951869" y="3078481"/>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Human Resources</a:t>
            </a:r>
            <a:endParaRPr lang="en-US" sz="1200" b="1">
              <a:solidFill>
                <a:schemeClr val="tx1"/>
              </a:solidFill>
            </a:endParaRPr>
          </a:p>
        </p:txBody>
      </p:sp>
      <p:sp>
        <p:nvSpPr>
          <p:cNvPr id="48" name="Content Placeholder 2">
            <a:extLst>
              <a:ext uri="{FF2B5EF4-FFF2-40B4-BE49-F238E27FC236}">
                <a16:creationId xmlns:a16="http://schemas.microsoft.com/office/drawing/2014/main" id="{6F4B8311-102E-A794-1A07-F216DEC253EA}"/>
              </a:ext>
            </a:extLst>
          </p:cNvPr>
          <p:cNvSpPr txBox="1">
            <a:spLocks/>
          </p:cNvSpPr>
          <p:nvPr/>
        </p:nvSpPr>
        <p:spPr>
          <a:xfrm>
            <a:off x="4951869" y="359071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Human Rights</a:t>
            </a:r>
            <a:endParaRPr lang="en-US" sz="1200" b="1">
              <a:solidFill>
                <a:schemeClr val="tx1"/>
              </a:solidFill>
            </a:endParaRPr>
          </a:p>
        </p:txBody>
      </p:sp>
      <p:sp>
        <p:nvSpPr>
          <p:cNvPr id="49" name="Content Placeholder 2">
            <a:extLst>
              <a:ext uri="{FF2B5EF4-FFF2-40B4-BE49-F238E27FC236}">
                <a16:creationId xmlns:a16="http://schemas.microsoft.com/office/drawing/2014/main" id="{5FF88A27-952C-A715-23ED-ADE16311689F}"/>
              </a:ext>
            </a:extLst>
          </p:cNvPr>
          <p:cNvSpPr txBox="1">
            <a:spLocks/>
          </p:cNvSpPr>
          <p:nvPr/>
        </p:nvSpPr>
        <p:spPr>
          <a:xfrm>
            <a:off x="4951869" y="410887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Information Technology</a:t>
            </a:r>
            <a:endParaRPr lang="en-US" sz="1200" b="1">
              <a:solidFill>
                <a:schemeClr val="tx1"/>
              </a:solidFill>
            </a:endParaRPr>
          </a:p>
        </p:txBody>
      </p:sp>
      <p:sp>
        <p:nvSpPr>
          <p:cNvPr id="50" name="Content Placeholder 2">
            <a:extLst>
              <a:ext uri="{FF2B5EF4-FFF2-40B4-BE49-F238E27FC236}">
                <a16:creationId xmlns:a16="http://schemas.microsoft.com/office/drawing/2014/main" id="{78AA24DE-7180-A3EE-D58D-2C7E9F4889B2}"/>
              </a:ext>
            </a:extLst>
          </p:cNvPr>
          <p:cNvSpPr txBox="1">
            <a:spLocks/>
          </p:cNvSpPr>
          <p:nvPr/>
        </p:nvSpPr>
        <p:spPr>
          <a:xfrm>
            <a:off x="4951869" y="4627033"/>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Performance Management</a:t>
            </a:r>
            <a:endParaRPr lang="en-US" sz="1200" b="1">
              <a:solidFill>
                <a:schemeClr val="tx1"/>
              </a:solidFill>
            </a:endParaRPr>
          </a:p>
        </p:txBody>
      </p:sp>
      <p:sp>
        <p:nvSpPr>
          <p:cNvPr id="51" name="Content Placeholder 2">
            <a:extLst>
              <a:ext uri="{FF2B5EF4-FFF2-40B4-BE49-F238E27FC236}">
                <a16:creationId xmlns:a16="http://schemas.microsoft.com/office/drawing/2014/main" id="{8E547FB5-947E-C7EC-D01A-552978912E84}"/>
              </a:ext>
            </a:extLst>
          </p:cNvPr>
          <p:cNvSpPr txBox="1">
            <a:spLocks/>
          </p:cNvSpPr>
          <p:nvPr/>
        </p:nvSpPr>
        <p:spPr>
          <a:xfrm>
            <a:off x="4951869" y="5145193"/>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Procurement Services</a:t>
            </a:r>
            <a:endParaRPr lang="en-US" sz="1200" b="1">
              <a:solidFill>
                <a:schemeClr val="tx1"/>
              </a:solidFill>
            </a:endParaRPr>
          </a:p>
        </p:txBody>
      </p:sp>
      <p:sp>
        <p:nvSpPr>
          <p:cNvPr id="52" name="Content Placeholder 2">
            <a:extLst>
              <a:ext uri="{FF2B5EF4-FFF2-40B4-BE49-F238E27FC236}">
                <a16:creationId xmlns:a16="http://schemas.microsoft.com/office/drawing/2014/main" id="{7CCD43D1-29F2-ED6C-07D9-E0069122D788}"/>
              </a:ext>
            </a:extLst>
          </p:cNvPr>
          <p:cNvSpPr txBox="1">
            <a:spLocks/>
          </p:cNvSpPr>
          <p:nvPr/>
        </p:nvSpPr>
        <p:spPr>
          <a:xfrm>
            <a:off x="4951869" y="5663353"/>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Strategic Planning</a:t>
            </a:r>
            <a:endParaRPr lang="en-US" sz="1200" b="1">
              <a:solidFill>
                <a:schemeClr val="tx1"/>
              </a:solidFill>
            </a:endParaRPr>
          </a:p>
        </p:txBody>
      </p:sp>
      <p:sp>
        <p:nvSpPr>
          <p:cNvPr id="53" name="Content Placeholder 2">
            <a:extLst>
              <a:ext uri="{FF2B5EF4-FFF2-40B4-BE49-F238E27FC236}">
                <a16:creationId xmlns:a16="http://schemas.microsoft.com/office/drawing/2014/main" id="{04F2894A-53F7-B94F-9E8E-6EEC23F96D0F}"/>
              </a:ext>
            </a:extLst>
          </p:cNvPr>
          <p:cNvSpPr txBox="1">
            <a:spLocks/>
          </p:cNvSpPr>
          <p:nvPr/>
        </p:nvSpPr>
        <p:spPr>
          <a:xfrm>
            <a:off x="7343663" y="2552819"/>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Area Agency on Aging</a:t>
            </a:r>
            <a:endParaRPr lang="en-US" sz="1200" b="1">
              <a:solidFill>
                <a:schemeClr val="tx1"/>
              </a:solidFill>
            </a:endParaRPr>
          </a:p>
        </p:txBody>
      </p:sp>
      <p:sp>
        <p:nvSpPr>
          <p:cNvPr id="54" name="Content Placeholder 2">
            <a:extLst>
              <a:ext uri="{FF2B5EF4-FFF2-40B4-BE49-F238E27FC236}">
                <a16:creationId xmlns:a16="http://schemas.microsoft.com/office/drawing/2014/main" id="{A8CA2AF8-3220-3783-5753-0CE51077284A}"/>
              </a:ext>
            </a:extLst>
          </p:cNvPr>
          <p:cNvSpPr txBox="1">
            <a:spLocks/>
          </p:cNvSpPr>
          <p:nvPr/>
        </p:nvSpPr>
        <p:spPr>
          <a:xfrm>
            <a:off x="7343663" y="3070979"/>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Community Services</a:t>
            </a:r>
            <a:endParaRPr lang="en-US" sz="1200" b="1">
              <a:solidFill>
                <a:schemeClr val="tx1"/>
              </a:solidFill>
            </a:endParaRPr>
          </a:p>
        </p:txBody>
      </p:sp>
      <p:sp>
        <p:nvSpPr>
          <p:cNvPr id="55" name="Content Placeholder 2">
            <a:extLst>
              <a:ext uri="{FF2B5EF4-FFF2-40B4-BE49-F238E27FC236}">
                <a16:creationId xmlns:a16="http://schemas.microsoft.com/office/drawing/2014/main" id="{51B269B0-245A-7E8A-B962-CD4EC000BE34}"/>
              </a:ext>
            </a:extLst>
          </p:cNvPr>
          <p:cNvSpPr txBox="1">
            <a:spLocks/>
          </p:cNvSpPr>
          <p:nvPr/>
        </p:nvSpPr>
        <p:spPr>
          <a:xfrm>
            <a:off x="7343663" y="3583211"/>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Housing &amp; Community Development</a:t>
            </a:r>
            <a:endParaRPr lang="en-US" sz="1200" b="1">
              <a:solidFill>
                <a:schemeClr val="tx1"/>
              </a:solidFill>
            </a:endParaRPr>
          </a:p>
        </p:txBody>
      </p:sp>
      <p:sp>
        <p:nvSpPr>
          <p:cNvPr id="56" name="Content Placeholder 2">
            <a:extLst>
              <a:ext uri="{FF2B5EF4-FFF2-40B4-BE49-F238E27FC236}">
                <a16:creationId xmlns:a16="http://schemas.microsoft.com/office/drawing/2014/main" id="{7ADCECF1-C2B1-0EB3-FB02-28C0590F826F}"/>
              </a:ext>
            </a:extLst>
          </p:cNvPr>
          <p:cNvSpPr txBox="1">
            <a:spLocks/>
          </p:cNvSpPr>
          <p:nvPr/>
        </p:nvSpPr>
        <p:spPr>
          <a:xfrm>
            <a:off x="7343663" y="4101371"/>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Library</a:t>
            </a:r>
            <a:endParaRPr lang="en-US" sz="1200" b="1">
              <a:solidFill>
                <a:schemeClr val="tx1"/>
              </a:solidFill>
            </a:endParaRPr>
          </a:p>
        </p:txBody>
      </p:sp>
      <p:sp>
        <p:nvSpPr>
          <p:cNvPr id="57" name="Content Placeholder 2">
            <a:extLst>
              <a:ext uri="{FF2B5EF4-FFF2-40B4-BE49-F238E27FC236}">
                <a16:creationId xmlns:a16="http://schemas.microsoft.com/office/drawing/2014/main" id="{F857C4E1-ED92-ACCC-4439-F9487DB7BA15}"/>
              </a:ext>
            </a:extLst>
          </p:cNvPr>
          <p:cNvSpPr txBox="1">
            <a:spLocks/>
          </p:cNvSpPr>
          <p:nvPr/>
        </p:nvSpPr>
        <p:spPr>
          <a:xfrm>
            <a:off x="7343663" y="4619531"/>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Parks &amp; Recreation</a:t>
            </a:r>
            <a:endParaRPr lang="en-US" sz="1200" b="1">
              <a:solidFill>
                <a:schemeClr val="tx1"/>
              </a:solidFill>
            </a:endParaRPr>
          </a:p>
        </p:txBody>
      </p:sp>
      <p:sp>
        <p:nvSpPr>
          <p:cNvPr id="58" name="Content Placeholder 2">
            <a:extLst>
              <a:ext uri="{FF2B5EF4-FFF2-40B4-BE49-F238E27FC236}">
                <a16:creationId xmlns:a16="http://schemas.microsoft.com/office/drawing/2014/main" id="{C29E6374-2AEB-6D59-DDFF-B48FA64475AE}"/>
              </a:ext>
            </a:extLst>
          </p:cNvPr>
          <p:cNvSpPr txBox="1">
            <a:spLocks/>
          </p:cNvSpPr>
          <p:nvPr/>
        </p:nvSpPr>
        <p:spPr>
          <a:xfrm>
            <a:off x="7343663" y="513769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Social Services</a:t>
            </a:r>
            <a:endParaRPr lang="en-US" sz="1200" b="1">
              <a:solidFill>
                <a:schemeClr val="tx1"/>
              </a:solidFill>
            </a:endParaRPr>
          </a:p>
        </p:txBody>
      </p:sp>
      <p:sp>
        <p:nvSpPr>
          <p:cNvPr id="59" name="Content Placeholder 2">
            <a:extLst>
              <a:ext uri="{FF2B5EF4-FFF2-40B4-BE49-F238E27FC236}">
                <a16:creationId xmlns:a16="http://schemas.microsoft.com/office/drawing/2014/main" id="{E10DD8EF-6E67-CEE0-BA8F-830574B4B936}"/>
              </a:ext>
            </a:extLst>
          </p:cNvPr>
          <p:cNvSpPr txBox="1">
            <a:spLocks/>
          </p:cNvSpPr>
          <p:nvPr/>
        </p:nvSpPr>
        <p:spPr>
          <a:xfrm>
            <a:off x="7343663" y="5655851"/>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Youth Services</a:t>
            </a:r>
            <a:endParaRPr lang="en-US" sz="1200" b="1">
              <a:solidFill>
                <a:schemeClr val="tx1"/>
              </a:solidFill>
            </a:endParaRPr>
          </a:p>
        </p:txBody>
      </p:sp>
      <p:sp>
        <p:nvSpPr>
          <p:cNvPr id="60" name="Content Placeholder 2">
            <a:extLst>
              <a:ext uri="{FF2B5EF4-FFF2-40B4-BE49-F238E27FC236}">
                <a16:creationId xmlns:a16="http://schemas.microsoft.com/office/drawing/2014/main" id="{32DFECFB-049D-3BF1-92A8-545DE55EAA16}"/>
              </a:ext>
            </a:extLst>
          </p:cNvPr>
          <p:cNvSpPr txBox="1">
            <a:spLocks/>
          </p:cNvSpPr>
          <p:nvPr/>
        </p:nvSpPr>
        <p:spPr>
          <a:xfrm>
            <a:off x="9747606" y="2550459"/>
            <a:ext cx="2194560" cy="365760"/>
          </a:xfrm>
          <a:prstGeom prst="rect">
            <a:avLst/>
          </a:prstGeom>
          <a:no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Finance</a:t>
            </a:r>
            <a:endParaRPr lang="en-US" sz="1200" b="1">
              <a:solidFill>
                <a:schemeClr val="tx1"/>
              </a:solidFill>
            </a:endParaRPr>
          </a:p>
        </p:txBody>
      </p:sp>
      <p:sp>
        <p:nvSpPr>
          <p:cNvPr id="61" name="Content Placeholder 2">
            <a:extLst>
              <a:ext uri="{FF2B5EF4-FFF2-40B4-BE49-F238E27FC236}">
                <a16:creationId xmlns:a16="http://schemas.microsoft.com/office/drawing/2014/main" id="{1746E1D4-A082-2995-FE0F-DD6FB961E488}"/>
              </a:ext>
            </a:extLst>
          </p:cNvPr>
          <p:cNvSpPr txBox="1">
            <a:spLocks/>
          </p:cNvSpPr>
          <p:nvPr/>
        </p:nvSpPr>
        <p:spPr>
          <a:xfrm>
            <a:off x="9747606" y="4108873"/>
            <a:ext cx="2194560" cy="365760"/>
          </a:xfrm>
          <a:prstGeom prst="rect">
            <a:avLst/>
          </a:prstGeom>
          <a:solidFill>
            <a:schemeClr val="accent5"/>
          </a:solid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Office of Communications &amp; Engagement</a:t>
            </a:r>
            <a:endParaRPr lang="en-US" sz="1200" b="1">
              <a:solidFill>
                <a:schemeClr val="tx1"/>
              </a:solidFill>
            </a:endParaRPr>
          </a:p>
        </p:txBody>
      </p:sp>
      <p:sp>
        <p:nvSpPr>
          <p:cNvPr id="63" name="TextBox 62">
            <a:extLst>
              <a:ext uri="{FF2B5EF4-FFF2-40B4-BE49-F238E27FC236}">
                <a16:creationId xmlns:a16="http://schemas.microsoft.com/office/drawing/2014/main" id="{062FD296-2220-CEFB-A299-D52E465E24D5}"/>
              </a:ext>
            </a:extLst>
          </p:cNvPr>
          <p:cNvSpPr txBox="1"/>
          <p:nvPr/>
        </p:nvSpPr>
        <p:spPr>
          <a:xfrm>
            <a:off x="168281" y="1888688"/>
            <a:ext cx="2194560" cy="276999"/>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Safe &amp; Secure Community</a:t>
            </a:r>
          </a:p>
        </p:txBody>
      </p:sp>
      <p:sp>
        <p:nvSpPr>
          <p:cNvPr id="1024" name="TextBox 1023">
            <a:extLst>
              <a:ext uri="{FF2B5EF4-FFF2-40B4-BE49-F238E27FC236}">
                <a16:creationId xmlns:a16="http://schemas.microsoft.com/office/drawing/2014/main" id="{C30F58F5-E627-4BE7-7BD6-C039472D5D6B}"/>
              </a:ext>
            </a:extLst>
          </p:cNvPr>
          <p:cNvSpPr txBox="1"/>
          <p:nvPr/>
        </p:nvSpPr>
        <p:spPr>
          <a:xfrm>
            <a:off x="2560075" y="1888688"/>
            <a:ext cx="2194560"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Mobility, Economic Growth &amp; Resiliency</a:t>
            </a:r>
          </a:p>
        </p:txBody>
      </p:sp>
      <p:sp>
        <p:nvSpPr>
          <p:cNvPr id="1030" name="TextBox 1029">
            <a:extLst>
              <a:ext uri="{FF2B5EF4-FFF2-40B4-BE49-F238E27FC236}">
                <a16:creationId xmlns:a16="http://schemas.microsoft.com/office/drawing/2014/main" id="{7DC0EA4B-21A2-AD55-552B-CC9BC7B4A590}"/>
              </a:ext>
            </a:extLst>
          </p:cNvPr>
          <p:cNvSpPr txBox="1"/>
          <p:nvPr/>
        </p:nvSpPr>
        <p:spPr>
          <a:xfrm>
            <a:off x="4951869" y="1887726"/>
            <a:ext cx="2194560"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Government Operations,</a:t>
            </a:r>
          </a:p>
          <a:p>
            <a:r>
              <a:rPr lang="en-US" sz="1200">
                <a:latin typeface="Open Sans" panose="020B0606030504020204" pitchFamily="34" charset="0"/>
                <a:ea typeface="Open Sans" panose="020B0606030504020204" pitchFamily="34" charset="0"/>
                <a:cs typeface="Open Sans" panose="020B0606030504020204" pitchFamily="34" charset="0"/>
              </a:rPr>
              <a:t>Performance &amp; Innovation</a:t>
            </a:r>
          </a:p>
        </p:txBody>
      </p:sp>
      <p:sp>
        <p:nvSpPr>
          <p:cNvPr id="1031" name="TextBox 1030">
            <a:extLst>
              <a:ext uri="{FF2B5EF4-FFF2-40B4-BE49-F238E27FC236}">
                <a16:creationId xmlns:a16="http://schemas.microsoft.com/office/drawing/2014/main" id="{557C6053-F579-C48E-64A7-2CD5A015CB64}"/>
              </a:ext>
            </a:extLst>
          </p:cNvPr>
          <p:cNvSpPr txBox="1"/>
          <p:nvPr/>
        </p:nvSpPr>
        <p:spPr>
          <a:xfrm>
            <a:off x="7343663" y="1887726"/>
            <a:ext cx="2288262" cy="461665"/>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Health, Wellbeing &amp;</a:t>
            </a:r>
          </a:p>
          <a:p>
            <a:r>
              <a:rPr lang="en-US" sz="1200">
                <a:latin typeface="Open Sans" panose="020B0606030504020204" pitchFamily="34" charset="0"/>
                <a:ea typeface="Open Sans" panose="020B0606030504020204" pitchFamily="34" charset="0"/>
                <a:cs typeface="Open Sans" panose="020B0606030504020204" pitchFamily="34" charset="0"/>
              </a:rPr>
              <a:t>Environmental Sustainability</a:t>
            </a:r>
          </a:p>
        </p:txBody>
      </p:sp>
      <p:sp>
        <p:nvSpPr>
          <p:cNvPr id="1032" name="Content Placeholder 2">
            <a:extLst>
              <a:ext uri="{FF2B5EF4-FFF2-40B4-BE49-F238E27FC236}">
                <a16:creationId xmlns:a16="http://schemas.microsoft.com/office/drawing/2014/main" id="{BF05A26D-CFB7-84D7-E4CE-4CE1E2116C97}"/>
              </a:ext>
            </a:extLst>
          </p:cNvPr>
          <p:cNvSpPr txBox="1">
            <a:spLocks/>
          </p:cNvSpPr>
          <p:nvPr/>
        </p:nvSpPr>
        <p:spPr>
          <a:xfrm>
            <a:off x="168281" y="5654275"/>
            <a:ext cx="2194560" cy="365760"/>
          </a:xfrm>
          <a:prstGeom prst="rect">
            <a:avLst/>
          </a:prstGeom>
          <a:noFill/>
          <a:ln>
            <a:solidFill>
              <a:srgbClr val="ED7D31"/>
            </a:solidFill>
          </a:ln>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Adult Detention Center</a:t>
            </a:r>
            <a:endParaRPr lang="en-US" sz="1200" b="1">
              <a:solidFill>
                <a:schemeClr val="tx1"/>
              </a:solidFill>
            </a:endParaRPr>
          </a:p>
        </p:txBody>
      </p:sp>
      <p:sp>
        <p:nvSpPr>
          <p:cNvPr id="1033" name="Content Placeholder 11">
            <a:extLst>
              <a:ext uri="{FF2B5EF4-FFF2-40B4-BE49-F238E27FC236}">
                <a16:creationId xmlns:a16="http://schemas.microsoft.com/office/drawing/2014/main" id="{3A9D92A0-A8AD-BCB7-1947-D1847211F1F6}"/>
              </a:ext>
            </a:extLst>
          </p:cNvPr>
          <p:cNvSpPr txBox="1">
            <a:spLocks/>
          </p:cNvSpPr>
          <p:nvPr/>
        </p:nvSpPr>
        <p:spPr>
          <a:xfrm>
            <a:off x="168280" y="1229416"/>
            <a:ext cx="10394945" cy="613842"/>
          </a:xfrm>
          <a:prstGeom prst="roundRect">
            <a:avLst/>
          </a:prstGeom>
          <a:noFill/>
        </p:spPr>
        <p:txBody>
          <a:bodyPr vert="horz" lIns="91440" tIns="45720" rIns="91440" bIns="45720" rtlCol="0" anchor="ctr">
            <a:normAutofit lnSpcReduction="10000"/>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Agencies and partners </a:t>
            </a:r>
            <a:r>
              <a:rPr lang="en-US" sz="1600">
                <a:solidFill>
                  <a:schemeClr val="tx1"/>
                </a:solidFill>
                <a:latin typeface="Open Sans"/>
                <a:ea typeface="Open Sans"/>
                <a:cs typeface="Open Sans"/>
              </a:rPr>
              <a:t>are acknowledged in the report for their substantial environmental sustainability initiatives and collaborations</a:t>
            </a:r>
            <a:endParaRPr lang="en-US" sz="1200">
              <a:solidFill>
                <a:schemeClr val="tx1"/>
              </a:solidFill>
            </a:endParaRPr>
          </a:p>
        </p:txBody>
      </p:sp>
      <p:pic>
        <p:nvPicPr>
          <p:cNvPr id="4" name="Graphic 3" descr="Storytelling with solid fill">
            <a:extLst>
              <a:ext uri="{FF2B5EF4-FFF2-40B4-BE49-F238E27FC236}">
                <a16:creationId xmlns:a16="http://schemas.microsoft.com/office/drawing/2014/main" id="{78BD6522-6663-B26A-2D7D-96BFA1F290E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35698" y="4157611"/>
            <a:ext cx="274320" cy="274320"/>
          </a:xfrm>
          <a:prstGeom prst="rect">
            <a:avLst/>
          </a:prstGeom>
        </p:spPr>
      </p:pic>
      <p:pic>
        <p:nvPicPr>
          <p:cNvPr id="5" name="Graphic 4" descr="Storytelling with solid fill">
            <a:extLst>
              <a:ext uri="{FF2B5EF4-FFF2-40B4-BE49-F238E27FC236}">
                <a16:creationId xmlns:a16="http://schemas.microsoft.com/office/drawing/2014/main" id="{2A64FC43-FA63-67B5-B50B-6B2CED1FA28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35698" y="4672753"/>
            <a:ext cx="274320" cy="274320"/>
          </a:xfrm>
          <a:prstGeom prst="rect">
            <a:avLst/>
          </a:prstGeom>
        </p:spPr>
      </p:pic>
      <p:pic>
        <p:nvPicPr>
          <p:cNvPr id="6" name="Graphic 5" descr="Storytelling with solid fill">
            <a:extLst>
              <a:ext uri="{FF2B5EF4-FFF2-40B4-BE49-F238E27FC236}">
                <a16:creationId xmlns:a16="http://schemas.microsoft.com/office/drawing/2014/main" id="{8D734C8D-9175-25E6-5CC2-174E62B2D6B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35698" y="3633890"/>
            <a:ext cx="274320" cy="274320"/>
          </a:xfrm>
          <a:prstGeom prst="rect">
            <a:avLst/>
          </a:prstGeom>
        </p:spPr>
      </p:pic>
      <p:pic>
        <p:nvPicPr>
          <p:cNvPr id="7" name="Graphic 6" descr="Storytelling with solid fill">
            <a:extLst>
              <a:ext uri="{FF2B5EF4-FFF2-40B4-BE49-F238E27FC236}">
                <a16:creationId xmlns:a16="http://schemas.microsoft.com/office/drawing/2014/main" id="{B35569AB-9C54-D109-B975-8EBD63CD508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820716" y="2606041"/>
            <a:ext cx="274320" cy="274320"/>
          </a:xfrm>
          <a:prstGeom prst="rect">
            <a:avLst/>
          </a:prstGeom>
        </p:spPr>
      </p:pic>
      <p:pic>
        <p:nvPicPr>
          <p:cNvPr id="8" name="Graphic 7" descr="Storytelling with solid fill">
            <a:extLst>
              <a:ext uri="{FF2B5EF4-FFF2-40B4-BE49-F238E27FC236}">
                <a16:creationId xmlns:a16="http://schemas.microsoft.com/office/drawing/2014/main" id="{5C9C004A-CEDB-D3A7-D6C9-F098E49DADE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31435" y="4147091"/>
            <a:ext cx="274320" cy="274320"/>
          </a:xfrm>
          <a:prstGeom prst="rect">
            <a:avLst/>
          </a:prstGeom>
        </p:spPr>
      </p:pic>
      <p:pic>
        <p:nvPicPr>
          <p:cNvPr id="9" name="Graphic 8" descr="Storytelling with solid fill">
            <a:extLst>
              <a:ext uri="{FF2B5EF4-FFF2-40B4-BE49-F238E27FC236}">
                <a16:creationId xmlns:a16="http://schemas.microsoft.com/office/drawing/2014/main" id="{3898173A-C4CD-8C44-1EC2-48691287B0A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31435" y="4672753"/>
            <a:ext cx="274320" cy="274320"/>
          </a:xfrm>
          <a:prstGeom prst="rect">
            <a:avLst/>
          </a:prstGeom>
        </p:spPr>
      </p:pic>
      <p:pic>
        <p:nvPicPr>
          <p:cNvPr id="10" name="Graphic 9" descr="Storytelling with solid fill">
            <a:extLst>
              <a:ext uri="{FF2B5EF4-FFF2-40B4-BE49-F238E27FC236}">
                <a16:creationId xmlns:a16="http://schemas.microsoft.com/office/drawing/2014/main" id="{AC9EF5AF-9A8E-92AD-9E1B-2432D1618B8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35698" y="2606041"/>
            <a:ext cx="274320" cy="274320"/>
          </a:xfrm>
          <a:prstGeom prst="rect">
            <a:avLst/>
          </a:prstGeom>
        </p:spPr>
      </p:pic>
      <p:pic>
        <p:nvPicPr>
          <p:cNvPr id="11" name="Graphic 10" descr="Storytelling with solid fill">
            <a:extLst>
              <a:ext uri="{FF2B5EF4-FFF2-40B4-BE49-F238E27FC236}">
                <a16:creationId xmlns:a16="http://schemas.microsoft.com/office/drawing/2014/main" id="{7F093549-5B4D-0EE4-5DF6-4CECD1524EB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5532" y="6358221"/>
            <a:ext cx="274320" cy="274320"/>
          </a:xfrm>
          <a:prstGeom prst="rect">
            <a:avLst/>
          </a:prstGeom>
        </p:spPr>
      </p:pic>
      <p:sp>
        <p:nvSpPr>
          <p:cNvPr id="12" name="TextBox 11">
            <a:extLst>
              <a:ext uri="{FF2B5EF4-FFF2-40B4-BE49-F238E27FC236}">
                <a16:creationId xmlns:a16="http://schemas.microsoft.com/office/drawing/2014/main" id="{5CF42C28-DEA6-A348-9655-1405D31F71D4}"/>
              </a:ext>
            </a:extLst>
          </p:cNvPr>
          <p:cNvSpPr txBox="1"/>
          <p:nvPr/>
        </p:nvSpPr>
        <p:spPr>
          <a:xfrm>
            <a:off x="489852" y="6358221"/>
            <a:ext cx="3150326" cy="276999"/>
          </a:xfrm>
          <a:prstGeom prst="rect">
            <a:avLst/>
          </a:prstGeom>
          <a:noFill/>
        </p:spPr>
        <p:txBody>
          <a:bodyPr wrap="square">
            <a:spAutoFit/>
          </a:bodyPr>
          <a:lstStyle/>
          <a:p>
            <a:r>
              <a:rPr lang="en-US" sz="1200">
                <a:latin typeface="Open Sans" panose="020B0606030504020204" pitchFamily="34" charset="0"/>
                <a:ea typeface="Open Sans" panose="020B0606030504020204" pitchFamily="34" charset="0"/>
                <a:cs typeface="Open Sans" panose="020B0606030504020204" pitchFamily="34" charset="0"/>
              </a:rPr>
              <a:t>Case study and/or standalone narrative</a:t>
            </a:r>
          </a:p>
        </p:txBody>
      </p:sp>
      <p:sp>
        <p:nvSpPr>
          <p:cNvPr id="13" name="TextBox 12">
            <a:extLst>
              <a:ext uri="{FF2B5EF4-FFF2-40B4-BE49-F238E27FC236}">
                <a16:creationId xmlns:a16="http://schemas.microsoft.com/office/drawing/2014/main" id="{2B2496FB-604C-8A45-24C3-F85563F402FB}"/>
              </a:ext>
            </a:extLst>
          </p:cNvPr>
          <p:cNvSpPr txBox="1"/>
          <p:nvPr/>
        </p:nvSpPr>
        <p:spPr>
          <a:xfrm>
            <a:off x="9927774" y="4492051"/>
            <a:ext cx="1701612" cy="276999"/>
          </a:xfrm>
          <a:prstGeom prst="rect">
            <a:avLst/>
          </a:prstGeom>
          <a:noFill/>
        </p:spPr>
        <p:txBody>
          <a:bodyPr wrap="square">
            <a:spAutoFit/>
          </a:bodyPr>
          <a:lstStyle/>
          <a:p>
            <a:r>
              <a:rPr lang="en-US" sz="1200" b="1" i="1">
                <a:solidFill>
                  <a:schemeClr val="accent5"/>
                </a:solidFill>
                <a:latin typeface="Open Sans" panose="020B0606030504020204" pitchFamily="34" charset="0"/>
                <a:ea typeface="Open Sans" panose="020B0606030504020204" pitchFamily="34" charset="0"/>
                <a:cs typeface="Open Sans" panose="020B0606030504020204" pitchFamily="34" charset="0"/>
              </a:rPr>
              <a:t>Special thanks</a:t>
            </a:r>
          </a:p>
        </p:txBody>
      </p:sp>
      <p:sp>
        <p:nvSpPr>
          <p:cNvPr id="14" name="Content Placeholder 2">
            <a:extLst>
              <a:ext uri="{FF2B5EF4-FFF2-40B4-BE49-F238E27FC236}">
                <a16:creationId xmlns:a16="http://schemas.microsoft.com/office/drawing/2014/main" id="{858CE876-F605-F409-C733-6B380AD80614}"/>
              </a:ext>
            </a:extLst>
          </p:cNvPr>
          <p:cNvSpPr txBox="1">
            <a:spLocks/>
          </p:cNvSpPr>
          <p:nvPr/>
        </p:nvSpPr>
        <p:spPr>
          <a:xfrm>
            <a:off x="9747606" y="5654275"/>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PWCS</a:t>
            </a:r>
            <a:endParaRPr lang="en-US" sz="1200" b="1">
              <a:solidFill>
                <a:schemeClr val="tx1"/>
              </a:solidFill>
            </a:endParaRPr>
          </a:p>
        </p:txBody>
      </p:sp>
      <p:pic>
        <p:nvPicPr>
          <p:cNvPr id="25" name="Graphic 24" descr="Storytelling with solid fill">
            <a:extLst>
              <a:ext uri="{FF2B5EF4-FFF2-40B4-BE49-F238E27FC236}">
                <a16:creationId xmlns:a16="http://schemas.microsoft.com/office/drawing/2014/main" id="{5BE9BED6-3C8B-4C91-7F9C-6B20AC7153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635378" y="5707497"/>
            <a:ext cx="274320" cy="274320"/>
          </a:xfrm>
          <a:prstGeom prst="rect">
            <a:avLst/>
          </a:prstGeom>
        </p:spPr>
      </p:pic>
      <p:sp>
        <p:nvSpPr>
          <p:cNvPr id="26" name="Content Placeholder 2">
            <a:extLst>
              <a:ext uri="{FF2B5EF4-FFF2-40B4-BE49-F238E27FC236}">
                <a16:creationId xmlns:a16="http://schemas.microsoft.com/office/drawing/2014/main" id="{F1D463DE-9D5A-4142-0534-E00129C5DF74}"/>
              </a:ext>
            </a:extLst>
          </p:cNvPr>
          <p:cNvSpPr txBox="1">
            <a:spLocks/>
          </p:cNvSpPr>
          <p:nvPr/>
        </p:nvSpPr>
        <p:spPr>
          <a:xfrm>
            <a:off x="9747606" y="5145193"/>
            <a:ext cx="2194560" cy="365760"/>
          </a:xfrm>
          <a:prstGeom prst="rect">
            <a:avLst/>
          </a:prstGeom>
          <a:solidFill>
            <a:schemeClr val="accent4">
              <a:lumMod val="60000"/>
              <a:lumOff val="40000"/>
            </a:schemeClr>
          </a:solidFill>
          <a:ln>
            <a:solidFill>
              <a:srgbClr val="ED7D31"/>
            </a:solidFill>
          </a:ln>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Font typeface="Arial" panose="020B0604020202020204" pitchFamily="34" charset="0"/>
              <a:buNone/>
            </a:pPr>
            <a:r>
              <a:rPr lang="en-US" sz="1200" b="1">
                <a:solidFill>
                  <a:schemeClr val="tx1"/>
                </a:solidFill>
                <a:latin typeface="Open Sans"/>
                <a:ea typeface="Open Sans"/>
                <a:cs typeface="Open Sans"/>
              </a:rPr>
              <a:t>VCE / Soil &amp; Water District</a:t>
            </a:r>
            <a:endParaRPr lang="en-US" sz="1200" b="1">
              <a:solidFill>
                <a:schemeClr val="tx1"/>
              </a:solidFill>
            </a:endParaRPr>
          </a:p>
        </p:txBody>
      </p:sp>
      <p:pic>
        <p:nvPicPr>
          <p:cNvPr id="28" name="Graphic 27" descr="Ribbon with solid fill">
            <a:extLst>
              <a:ext uri="{FF2B5EF4-FFF2-40B4-BE49-F238E27FC236}">
                <a16:creationId xmlns:a16="http://schemas.microsoft.com/office/drawing/2014/main" id="{24BCCFA8-7C53-7D97-4A50-483B53C70EA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715138" y="4478621"/>
            <a:ext cx="274320" cy="274320"/>
          </a:xfrm>
          <a:prstGeom prst="rect">
            <a:avLst/>
          </a:prstGeom>
        </p:spPr>
      </p:pic>
      <p:pic>
        <p:nvPicPr>
          <p:cNvPr id="3" name="Graphic 2" descr="Storytelling with solid fill">
            <a:extLst>
              <a:ext uri="{FF2B5EF4-FFF2-40B4-BE49-F238E27FC236}">
                <a16:creationId xmlns:a16="http://schemas.microsoft.com/office/drawing/2014/main" id="{7CD4135E-1F48-E957-DF83-01FF1BDCCC9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29522" y="3628931"/>
            <a:ext cx="274320" cy="274320"/>
          </a:xfrm>
          <a:prstGeom prst="rect">
            <a:avLst/>
          </a:prstGeom>
        </p:spPr>
      </p:pic>
    </p:spTree>
    <p:extLst>
      <p:ext uri="{BB962C8B-B14F-4D97-AF65-F5344CB8AC3E}">
        <p14:creationId xmlns:p14="http://schemas.microsoft.com/office/powerpoint/2010/main" val="5948298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C1A98-9ADA-9FC4-09D2-0B61F7349D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ADE5F9B-B96A-0491-DB54-AEC54EF96F90}"/>
              </a:ext>
            </a:extLst>
          </p:cNvPr>
          <p:cNvSpPr>
            <a:spLocks noGrp="1"/>
          </p:cNvSpPr>
          <p:nvPr>
            <p:ph type="title"/>
          </p:nvPr>
        </p:nvSpPr>
        <p:spPr/>
        <p:txBody>
          <a:bodyPr>
            <a:normAutofit/>
          </a:bodyPr>
          <a:lstStyle/>
          <a:p>
            <a:r>
              <a:rPr lang="en-US">
                <a:latin typeface="Open Sans"/>
                <a:ea typeface="Open Sans"/>
                <a:cs typeface="Open Sans"/>
              </a:rPr>
              <a:t>Headline accomplishments</a:t>
            </a:r>
          </a:p>
        </p:txBody>
      </p:sp>
      <p:sp>
        <p:nvSpPr>
          <p:cNvPr id="18" name="Slide Number Placeholder 17">
            <a:extLst>
              <a:ext uri="{FF2B5EF4-FFF2-40B4-BE49-F238E27FC236}">
                <a16:creationId xmlns:a16="http://schemas.microsoft.com/office/drawing/2014/main" id="{1CB14426-C9EB-6C1B-ABA6-262B7F0CF7E7}"/>
              </a:ext>
            </a:extLst>
          </p:cNvPr>
          <p:cNvSpPr>
            <a:spLocks noGrp="1"/>
          </p:cNvSpPr>
          <p:nvPr>
            <p:ph type="sldNum" sz="quarter" idx="12"/>
          </p:nvPr>
        </p:nvSpPr>
        <p:spPr/>
        <p:txBody>
          <a:bodyPr/>
          <a:lstStyle/>
          <a:p>
            <a:fld id="{17DD336F-4D98-054F-B475-E0C8EAAB90EF}" type="slidenum">
              <a:rPr lang="en-US" smtClean="0"/>
              <a:pPr/>
              <a:t>34</a:t>
            </a:fld>
            <a:endParaRPr lang="en-US"/>
          </a:p>
        </p:txBody>
      </p:sp>
      <p:pic>
        <p:nvPicPr>
          <p:cNvPr id="5" name="Picture 4">
            <a:extLst>
              <a:ext uri="{FF2B5EF4-FFF2-40B4-BE49-F238E27FC236}">
                <a16:creationId xmlns:a16="http://schemas.microsoft.com/office/drawing/2014/main" id="{9712ACC4-F8C9-6905-0B51-91468A083E78}"/>
              </a:ext>
            </a:extLst>
          </p:cNvPr>
          <p:cNvPicPr>
            <a:picLocks noChangeAspect="1"/>
          </p:cNvPicPr>
          <p:nvPr/>
        </p:nvPicPr>
        <p:blipFill>
          <a:blip r:embed="rId3"/>
          <a:stretch>
            <a:fillRect/>
          </a:stretch>
        </p:blipFill>
        <p:spPr>
          <a:xfrm>
            <a:off x="162769" y="2502354"/>
            <a:ext cx="3707492" cy="3181546"/>
          </a:xfrm>
          <a:prstGeom prst="rect">
            <a:avLst/>
          </a:prstGeom>
        </p:spPr>
      </p:pic>
      <p:grpSp>
        <p:nvGrpSpPr>
          <p:cNvPr id="24" name="Group 23">
            <a:extLst>
              <a:ext uri="{FF2B5EF4-FFF2-40B4-BE49-F238E27FC236}">
                <a16:creationId xmlns:a16="http://schemas.microsoft.com/office/drawing/2014/main" id="{13F44359-D6D7-6FEE-76BB-BBF8BB6FEFC6}"/>
              </a:ext>
            </a:extLst>
          </p:cNvPr>
          <p:cNvGrpSpPr/>
          <p:nvPr/>
        </p:nvGrpSpPr>
        <p:grpSpPr>
          <a:xfrm>
            <a:off x="3989755" y="1138321"/>
            <a:ext cx="7312107" cy="5686122"/>
            <a:chOff x="3989755" y="1138321"/>
            <a:chExt cx="7312107" cy="5686122"/>
          </a:xfrm>
        </p:grpSpPr>
        <p:pic>
          <p:nvPicPr>
            <p:cNvPr id="12" name="Picture 11">
              <a:extLst>
                <a:ext uri="{FF2B5EF4-FFF2-40B4-BE49-F238E27FC236}">
                  <a16:creationId xmlns:a16="http://schemas.microsoft.com/office/drawing/2014/main" id="{91AF692F-9AD3-DD3E-C96F-FB6A1E98273F}"/>
                </a:ext>
              </a:extLst>
            </p:cNvPr>
            <p:cNvPicPr>
              <a:picLocks noChangeAspect="1"/>
            </p:cNvPicPr>
            <p:nvPr/>
          </p:nvPicPr>
          <p:blipFill>
            <a:blip r:embed="rId4"/>
            <a:stretch>
              <a:fillRect/>
            </a:stretch>
          </p:blipFill>
          <p:spPr>
            <a:xfrm>
              <a:off x="3989755" y="1138321"/>
              <a:ext cx="3414980" cy="2954806"/>
            </a:xfrm>
            <a:prstGeom prst="rect">
              <a:avLst/>
            </a:prstGeom>
          </p:spPr>
        </p:pic>
        <p:pic>
          <p:nvPicPr>
            <p:cNvPr id="14" name="Picture 13">
              <a:extLst>
                <a:ext uri="{FF2B5EF4-FFF2-40B4-BE49-F238E27FC236}">
                  <a16:creationId xmlns:a16="http://schemas.microsoft.com/office/drawing/2014/main" id="{D50BB894-3DDB-653A-414B-A988225B0675}"/>
                </a:ext>
              </a:extLst>
            </p:cNvPr>
            <p:cNvPicPr>
              <a:picLocks noChangeAspect="1"/>
            </p:cNvPicPr>
            <p:nvPr/>
          </p:nvPicPr>
          <p:blipFill>
            <a:blip r:embed="rId5"/>
            <a:stretch>
              <a:fillRect/>
            </a:stretch>
          </p:blipFill>
          <p:spPr>
            <a:xfrm>
              <a:off x="7524229" y="1138321"/>
              <a:ext cx="3745166" cy="3081687"/>
            </a:xfrm>
            <a:prstGeom prst="rect">
              <a:avLst/>
            </a:prstGeom>
          </p:spPr>
        </p:pic>
        <p:pic>
          <p:nvPicPr>
            <p:cNvPr id="16" name="Picture 15">
              <a:extLst>
                <a:ext uri="{FF2B5EF4-FFF2-40B4-BE49-F238E27FC236}">
                  <a16:creationId xmlns:a16="http://schemas.microsoft.com/office/drawing/2014/main" id="{72646F06-0591-A6B6-C21A-2750CC3844D1}"/>
                </a:ext>
              </a:extLst>
            </p:cNvPr>
            <p:cNvPicPr>
              <a:picLocks noChangeAspect="1"/>
            </p:cNvPicPr>
            <p:nvPr/>
          </p:nvPicPr>
          <p:blipFill>
            <a:blip r:embed="rId6"/>
            <a:stretch>
              <a:fillRect/>
            </a:stretch>
          </p:blipFill>
          <p:spPr>
            <a:xfrm>
              <a:off x="3989755" y="4093998"/>
              <a:ext cx="3325445" cy="2722225"/>
            </a:xfrm>
            <a:prstGeom prst="rect">
              <a:avLst/>
            </a:prstGeom>
          </p:spPr>
        </p:pic>
        <p:pic>
          <p:nvPicPr>
            <p:cNvPr id="19" name="Picture 18">
              <a:extLst>
                <a:ext uri="{FF2B5EF4-FFF2-40B4-BE49-F238E27FC236}">
                  <a16:creationId xmlns:a16="http://schemas.microsoft.com/office/drawing/2014/main" id="{14967824-4C25-FEA7-F3B6-54C1C5C17BFF}"/>
                </a:ext>
              </a:extLst>
            </p:cNvPr>
            <p:cNvPicPr>
              <a:picLocks noChangeAspect="1"/>
            </p:cNvPicPr>
            <p:nvPr/>
          </p:nvPicPr>
          <p:blipFill>
            <a:blip r:embed="rId7"/>
            <a:stretch>
              <a:fillRect/>
            </a:stretch>
          </p:blipFill>
          <p:spPr>
            <a:xfrm>
              <a:off x="7524229" y="4093127"/>
              <a:ext cx="3777633" cy="2359940"/>
            </a:xfrm>
            <a:prstGeom prst="rect">
              <a:avLst/>
            </a:prstGeom>
          </p:spPr>
        </p:pic>
        <p:pic>
          <p:nvPicPr>
            <p:cNvPr id="23" name="Picture 22">
              <a:extLst>
                <a:ext uri="{FF2B5EF4-FFF2-40B4-BE49-F238E27FC236}">
                  <a16:creationId xmlns:a16="http://schemas.microsoft.com/office/drawing/2014/main" id="{5175BCAF-EF84-6960-B090-225ED0A9E5FC}"/>
                </a:ext>
              </a:extLst>
            </p:cNvPr>
            <p:cNvPicPr>
              <a:picLocks noChangeAspect="1"/>
            </p:cNvPicPr>
            <p:nvPr/>
          </p:nvPicPr>
          <p:blipFill>
            <a:blip r:embed="rId6"/>
            <a:srcRect t="96891"/>
            <a:stretch>
              <a:fillRect/>
            </a:stretch>
          </p:blipFill>
          <p:spPr>
            <a:xfrm>
              <a:off x="7524229" y="6442900"/>
              <a:ext cx="3768611" cy="381543"/>
            </a:xfrm>
            <a:prstGeom prst="rect">
              <a:avLst/>
            </a:prstGeom>
          </p:spPr>
        </p:pic>
      </p:grpSp>
    </p:spTree>
    <p:extLst>
      <p:ext uri="{BB962C8B-B14F-4D97-AF65-F5344CB8AC3E}">
        <p14:creationId xmlns:p14="http://schemas.microsoft.com/office/powerpoint/2010/main" val="3190629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8224CD-E8DC-A318-3437-39D566C0E559}"/>
              </a:ext>
            </a:extLst>
          </p:cNvPr>
          <p:cNvSpPr>
            <a:spLocks noGrp="1"/>
          </p:cNvSpPr>
          <p:nvPr>
            <p:ph type="sldNum" sz="quarter" idx="12"/>
          </p:nvPr>
        </p:nvSpPr>
        <p:spPr/>
        <p:txBody>
          <a:bodyPr/>
          <a:lstStyle/>
          <a:p>
            <a:fld id="{17DD336F-4D98-054F-B475-E0C8EAAB90EF}" type="slidenum">
              <a:rPr lang="en-US" smtClean="0"/>
              <a:pPr/>
              <a:t>35</a:t>
            </a:fld>
            <a:endParaRPr lang="en-US"/>
          </a:p>
        </p:txBody>
      </p:sp>
      <p:sp>
        <p:nvSpPr>
          <p:cNvPr id="3" name="Title 2">
            <a:extLst>
              <a:ext uri="{FF2B5EF4-FFF2-40B4-BE49-F238E27FC236}">
                <a16:creationId xmlns:a16="http://schemas.microsoft.com/office/drawing/2014/main" id="{32CBAC3C-352C-EE2B-427D-B1CDFBE95560}"/>
              </a:ext>
            </a:extLst>
          </p:cNvPr>
          <p:cNvSpPr>
            <a:spLocks noGrp="1"/>
          </p:cNvSpPr>
          <p:nvPr>
            <p:ph type="title"/>
          </p:nvPr>
        </p:nvSpPr>
        <p:spPr/>
        <p:txBody>
          <a:bodyPr/>
          <a:lstStyle/>
          <a:p>
            <a:r>
              <a:rPr lang="en-US"/>
              <a:t>Adaptive management in action</a:t>
            </a:r>
          </a:p>
        </p:txBody>
      </p:sp>
      <p:sp>
        <p:nvSpPr>
          <p:cNvPr id="4" name="Content Placeholder 3">
            <a:extLst>
              <a:ext uri="{FF2B5EF4-FFF2-40B4-BE49-F238E27FC236}">
                <a16:creationId xmlns:a16="http://schemas.microsoft.com/office/drawing/2014/main" id="{169C5B1D-518F-8B99-2A16-56ACAF8B2E24}"/>
              </a:ext>
            </a:extLst>
          </p:cNvPr>
          <p:cNvSpPr>
            <a:spLocks noGrp="1"/>
          </p:cNvSpPr>
          <p:nvPr>
            <p:ph idx="1"/>
          </p:nvPr>
        </p:nvSpPr>
        <p:spPr>
          <a:xfrm>
            <a:off x="6275084" y="1334096"/>
            <a:ext cx="5396359" cy="4838104"/>
          </a:xfrm>
        </p:spPr>
        <p:txBody>
          <a:bodyPr>
            <a:normAutofit/>
          </a:bodyPr>
          <a:lstStyle/>
          <a:p>
            <a:pPr marL="0" indent="0">
              <a:buNone/>
            </a:pPr>
            <a:r>
              <a:rPr lang="en-US" b="1"/>
              <a:t>Adaptive Prioritization and Implementation </a:t>
            </a:r>
            <a:endParaRPr lang="en-US"/>
          </a:p>
          <a:p>
            <a:pPr marL="0" indent="0">
              <a:buNone/>
            </a:pPr>
            <a:r>
              <a:rPr lang="en-US"/>
              <a:t>… the county recognizes that climate planning and implementation must remain flexible and responsive to changing conditions… </a:t>
            </a:r>
          </a:p>
          <a:p>
            <a:pPr marL="0" indent="0">
              <a:buNone/>
            </a:pPr>
            <a:r>
              <a:rPr lang="en-US"/>
              <a:t>… applies an </a:t>
            </a:r>
            <a:r>
              <a:rPr lang="en-US" b="1"/>
              <a:t>adaptive management approach</a:t>
            </a:r>
            <a:r>
              <a:rPr lang="en-US"/>
              <a:t> that regularly evaluates the relevance, effectiveness, cost and benefits of each high-priority action. This approach allows the county to reassess assumptions, incorporate new data and technologies, respond to regulatory and funding changes, and adapt to evolving community needs… </a:t>
            </a:r>
          </a:p>
          <a:p>
            <a:pPr marL="0" indent="0">
              <a:buNone/>
            </a:pPr>
            <a:r>
              <a:rPr lang="en-US"/>
              <a:t>… to balance costs and benefits, manage risks and sequence actions to maximize impact... </a:t>
            </a:r>
          </a:p>
        </p:txBody>
      </p:sp>
      <p:graphicFrame>
        <p:nvGraphicFramePr>
          <p:cNvPr id="8" name="Chart 7">
            <a:extLst>
              <a:ext uri="{FF2B5EF4-FFF2-40B4-BE49-F238E27FC236}">
                <a16:creationId xmlns:a16="http://schemas.microsoft.com/office/drawing/2014/main" id="{9303C661-04D0-FA4D-D1F5-66F196732639}"/>
              </a:ext>
            </a:extLst>
          </p:cNvPr>
          <p:cNvGraphicFramePr>
            <a:graphicFrameLocks/>
          </p:cNvGraphicFramePr>
          <p:nvPr>
            <p:extLst>
              <p:ext uri="{D42A27DB-BD31-4B8C-83A1-F6EECF244321}">
                <p14:modId xmlns:p14="http://schemas.microsoft.com/office/powerpoint/2010/main" val="2126737963"/>
              </p:ext>
            </p:extLst>
          </p:nvPr>
        </p:nvGraphicFramePr>
        <p:xfrm>
          <a:off x="151118" y="1523007"/>
          <a:ext cx="5765800" cy="47647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192964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3A3CE9-F033-414D-4755-F8CB6730C06B}"/>
              </a:ext>
            </a:extLst>
          </p:cNvPr>
          <p:cNvSpPr>
            <a:spLocks noGrp="1"/>
          </p:cNvSpPr>
          <p:nvPr>
            <p:ph type="sldNum" sz="quarter" idx="12"/>
          </p:nvPr>
        </p:nvSpPr>
        <p:spPr/>
        <p:txBody>
          <a:bodyPr/>
          <a:lstStyle/>
          <a:p>
            <a:fld id="{17DD336F-4D98-054F-B475-E0C8EAAB90EF}" type="slidenum">
              <a:rPr lang="en-US" smtClean="0"/>
              <a:pPr/>
              <a:t>36</a:t>
            </a:fld>
            <a:endParaRPr lang="en-US"/>
          </a:p>
        </p:txBody>
      </p:sp>
      <p:sp>
        <p:nvSpPr>
          <p:cNvPr id="3" name="Title 2">
            <a:extLst>
              <a:ext uri="{FF2B5EF4-FFF2-40B4-BE49-F238E27FC236}">
                <a16:creationId xmlns:a16="http://schemas.microsoft.com/office/drawing/2014/main" id="{53D37013-4A1D-55AC-A47C-B725A8DB0E25}"/>
              </a:ext>
            </a:extLst>
          </p:cNvPr>
          <p:cNvSpPr>
            <a:spLocks noGrp="1"/>
          </p:cNvSpPr>
          <p:nvPr>
            <p:ph type="title"/>
          </p:nvPr>
        </p:nvSpPr>
        <p:spPr/>
        <p:txBody>
          <a:bodyPr/>
          <a:lstStyle/>
          <a:p>
            <a:r>
              <a:rPr lang="en-US"/>
              <a:t>Case Study: Renewable Natural Gas Facility</a:t>
            </a:r>
          </a:p>
        </p:txBody>
      </p:sp>
      <p:pic>
        <p:nvPicPr>
          <p:cNvPr id="8" name="Picture 7">
            <a:extLst>
              <a:ext uri="{FF2B5EF4-FFF2-40B4-BE49-F238E27FC236}">
                <a16:creationId xmlns:a16="http://schemas.microsoft.com/office/drawing/2014/main" id="{78C5F7A7-32D3-1B56-7200-A566F4EA1B5B}"/>
              </a:ext>
            </a:extLst>
          </p:cNvPr>
          <p:cNvPicPr>
            <a:picLocks noChangeAspect="1"/>
          </p:cNvPicPr>
          <p:nvPr/>
        </p:nvPicPr>
        <p:blipFill>
          <a:blip r:embed="rId3"/>
          <a:stretch>
            <a:fillRect/>
          </a:stretch>
        </p:blipFill>
        <p:spPr>
          <a:xfrm>
            <a:off x="3254149" y="1249914"/>
            <a:ext cx="4497766" cy="5322033"/>
          </a:xfrm>
          <a:prstGeom prst="rect">
            <a:avLst/>
          </a:prstGeom>
        </p:spPr>
      </p:pic>
      <p:pic>
        <p:nvPicPr>
          <p:cNvPr id="18" name="Picture 17">
            <a:extLst>
              <a:ext uri="{FF2B5EF4-FFF2-40B4-BE49-F238E27FC236}">
                <a16:creationId xmlns:a16="http://schemas.microsoft.com/office/drawing/2014/main" id="{1AB375AA-60A8-A95E-FAD4-A056623330AB}"/>
              </a:ext>
            </a:extLst>
          </p:cNvPr>
          <p:cNvPicPr>
            <a:picLocks noChangeAspect="1"/>
          </p:cNvPicPr>
          <p:nvPr/>
        </p:nvPicPr>
        <p:blipFill>
          <a:blip r:embed="rId4"/>
          <a:stretch>
            <a:fillRect/>
          </a:stretch>
        </p:blipFill>
        <p:spPr>
          <a:xfrm>
            <a:off x="320040" y="1249914"/>
            <a:ext cx="2934109" cy="2715004"/>
          </a:xfrm>
          <a:prstGeom prst="rect">
            <a:avLst/>
          </a:prstGeom>
        </p:spPr>
      </p:pic>
    </p:spTree>
    <p:extLst>
      <p:ext uri="{BB962C8B-B14F-4D97-AF65-F5344CB8AC3E}">
        <p14:creationId xmlns:p14="http://schemas.microsoft.com/office/powerpoint/2010/main" val="16372038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7D157-9CFF-B07B-B274-FACB72FDE44D}"/>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D75D04-222D-CCEE-2752-4950E223F7E3}"/>
              </a:ext>
            </a:extLst>
          </p:cNvPr>
          <p:cNvSpPr>
            <a:spLocks noGrp="1"/>
          </p:cNvSpPr>
          <p:nvPr>
            <p:ph type="sldNum" sz="quarter" idx="12"/>
          </p:nvPr>
        </p:nvSpPr>
        <p:spPr/>
        <p:txBody>
          <a:bodyPr/>
          <a:lstStyle/>
          <a:p>
            <a:fld id="{17DD336F-4D98-054F-B475-E0C8EAAB90EF}" type="slidenum">
              <a:rPr lang="en-US" smtClean="0"/>
              <a:pPr/>
              <a:t>37</a:t>
            </a:fld>
            <a:endParaRPr lang="en-US"/>
          </a:p>
        </p:txBody>
      </p:sp>
      <p:sp>
        <p:nvSpPr>
          <p:cNvPr id="3" name="Title 2">
            <a:extLst>
              <a:ext uri="{FF2B5EF4-FFF2-40B4-BE49-F238E27FC236}">
                <a16:creationId xmlns:a16="http://schemas.microsoft.com/office/drawing/2014/main" id="{1F50362E-2482-0C21-CC6D-5DF5134AB7F9}"/>
              </a:ext>
            </a:extLst>
          </p:cNvPr>
          <p:cNvSpPr>
            <a:spLocks noGrp="1"/>
          </p:cNvSpPr>
          <p:nvPr>
            <p:ph type="title"/>
          </p:nvPr>
        </p:nvSpPr>
        <p:spPr/>
        <p:txBody>
          <a:bodyPr/>
          <a:lstStyle/>
          <a:p>
            <a:r>
              <a:rPr lang="en-US"/>
              <a:t>Case Study: Reforestation and Restoration</a:t>
            </a:r>
          </a:p>
        </p:txBody>
      </p:sp>
      <p:pic>
        <p:nvPicPr>
          <p:cNvPr id="10" name="Picture 9">
            <a:extLst>
              <a:ext uri="{FF2B5EF4-FFF2-40B4-BE49-F238E27FC236}">
                <a16:creationId xmlns:a16="http://schemas.microsoft.com/office/drawing/2014/main" id="{1374B1B2-FF90-FAED-0687-A2352F8F4A4F}"/>
              </a:ext>
            </a:extLst>
          </p:cNvPr>
          <p:cNvPicPr>
            <a:picLocks noChangeAspect="1"/>
          </p:cNvPicPr>
          <p:nvPr/>
        </p:nvPicPr>
        <p:blipFill>
          <a:blip r:embed="rId3"/>
          <a:stretch>
            <a:fillRect/>
          </a:stretch>
        </p:blipFill>
        <p:spPr>
          <a:xfrm>
            <a:off x="5253568" y="1233693"/>
            <a:ext cx="4354071" cy="5338253"/>
          </a:xfrm>
          <a:prstGeom prst="rect">
            <a:avLst/>
          </a:prstGeom>
        </p:spPr>
      </p:pic>
      <p:pic>
        <p:nvPicPr>
          <p:cNvPr id="12" name="Picture 11">
            <a:extLst>
              <a:ext uri="{FF2B5EF4-FFF2-40B4-BE49-F238E27FC236}">
                <a16:creationId xmlns:a16="http://schemas.microsoft.com/office/drawing/2014/main" id="{5D58440C-FFB7-1543-6D32-71B234C1086E}"/>
              </a:ext>
            </a:extLst>
          </p:cNvPr>
          <p:cNvPicPr>
            <a:picLocks noChangeAspect="1"/>
          </p:cNvPicPr>
          <p:nvPr/>
        </p:nvPicPr>
        <p:blipFill>
          <a:blip r:embed="rId4"/>
          <a:stretch>
            <a:fillRect/>
          </a:stretch>
        </p:blipFill>
        <p:spPr>
          <a:xfrm>
            <a:off x="625882" y="1233693"/>
            <a:ext cx="4135516" cy="5338253"/>
          </a:xfrm>
          <a:prstGeom prst="rect">
            <a:avLst/>
          </a:prstGeom>
        </p:spPr>
      </p:pic>
    </p:spTree>
    <p:extLst>
      <p:ext uri="{BB962C8B-B14F-4D97-AF65-F5344CB8AC3E}">
        <p14:creationId xmlns:p14="http://schemas.microsoft.com/office/powerpoint/2010/main" val="3704243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C4039-9CDF-3FF7-B885-41B63D0023A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114CA8B-C090-D387-6E8D-CCBB092CA6D0}"/>
              </a:ext>
            </a:extLst>
          </p:cNvPr>
          <p:cNvSpPr>
            <a:spLocks noGrp="1"/>
          </p:cNvSpPr>
          <p:nvPr>
            <p:ph type="sldNum" sz="quarter" idx="12"/>
          </p:nvPr>
        </p:nvSpPr>
        <p:spPr/>
        <p:txBody>
          <a:bodyPr/>
          <a:lstStyle/>
          <a:p>
            <a:fld id="{17DD336F-4D98-054F-B475-E0C8EAAB90EF}" type="slidenum">
              <a:rPr lang="en-US" smtClean="0"/>
              <a:pPr/>
              <a:t>38</a:t>
            </a:fld>
            <a:endParaRPr lang="en-US"/>
          </a:p>
        </p:txBody>
      </p:sp>
      <p:sp>
        <p:nvSpPr>
          <p:cNvPr id="3" name="Title 2">
            <a:extLst>
              <a:ext uri="{FF2B5EF4-FFF2-40B4-BE49-F238E27FC236}">
                <a16:creationId xmlns:a16="http://schemas.microsoft.com/office/drawing/2014/main" id="{E515035B-2F70-3E1A-6194-F9C0A7FE1033}"/>
              </a:ext>
            </a:extLst>
          </p:cNvPr>
          <p:cNvSpPr>
            <a:spLocks noGrp="1"/>
          </p:cNvSpPr>
          <p:nvPr>
            <p:ph type="title"/>
          </p:nvPr>
        </p:nvSpPr>
        <p:spPr/>
        <p:txBody>
          <a:bodyPr/>
          <a:lstStyle/>
          <a:p>
            <a:r>
              <a:rPr lang="en-US"/>
              <a:t>Case study: Libraries and Schools</a:t>
            </a:r>
          </a:p>
        </p:txBody>
      </p:sp>
      <p:pic>
        <p:nvPicPr>
          <p:cNvPr id="14" name="Picture 13">
            <a:extLst>
              <a:ext uri="{FF2B5EF4-FFF2-40B4-BE49-F238E27FC236}">
                <a16:creationId xmlns:a16="http://schemas.microsoft.com/office/drawing/2014/main" id="{DCBF078F-A79D-DE08-BDAB-A7CC73BE51DA}"/>
              </a:ext>
            </a:extLst>
          </p:cNvPr>
          <p:cNvPicPr>
            <a:picLocks noChangeAspect="1"/>
          </p:cNvPicPr>
          <p:nvPr/>
        </p:nvPicPr>
        <p:blipFill>
          <a:blip r:embed="rId3"/>
          <a:stretch>
            <a:fillRect/>
          </a:stretch>
        </p:blipFill>
        <p:spPr>
          <a:xfrm>
            <a:off x="460945" y="1268361"/>
            <a:ext cx="4474849" cy="5439257"/>
          </a:xfrm>
          <a:prstGeom prst="rect">
            <a:avLst/>
          </a:prstGeom>
        </p:spPr>
      </p:pic>
      <p:pic>
        <p:nvPicPr>
          <p:cNvPr id="16" name="Picture 15">
            <a:extLst>
              <a:ext uri="{FF2B5EF4-FFF2-40B4-BE49-F238E27FC236}">
                <a16:creationId xmlns:a16="http://schemas.microsoft.com/office/drawing/2014/main" id="{87A2787E-B346-F06A-1EA8-7CAD18D8B637}"/>
              </a:ext>
            </a:extLst>
          </p:cNvPr>
          <p:cNvPicPr>
            <a:picLocks noChangeAspect="1"/>
          </p:cNvPicPr>
          <p:nvPr/>
        </p:nvPicPr>
        <p:blipFill>
          <a:blip r:embed="rId4"/>
          <a:stretch>
            <a:fillRect/>
          </a:stretch>
        </p:blipFill>
        <p:spPr>
          <a:xfrm>
            <a:off x="5295905" y="1268361"/>
            <a:ext cx="4470711" cy="5439257"/>
          </a:xfrm>
          <a:prstGeom prst="rect">
            <a:avLst/>
          </a:prstGeom>
          <a:ln>
            <a:solidFill>
              <a:schemeClr val="tx1"/>
            </a:solidFill>
          </a:ln>
        </p:spPr>
      </p:pic>
    </p:spTree>
    <p:extLst>
      <p:ext uri="{BB962C8B-B14F-4D97-AF65-F5344CB8AC3E}">
        <p14:creationId xmlns:p14="http://schemas.microsoft.com/office/powerpoint/2010/main" val="35963858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141838-7FEC-F555-DDD2-4E62BF914EA2}"/>
              </a:ext>
            </a:extLst>
          </p:cNvPr>
          <p:cNvSpPr>
            <a:spLocks noGrp="1"/>
          </p:cNvSpPr>
          <p:nvPr>
            <p:ph type="sldNum" sz="quarter" idx="12"/>
          </p:nvPr>
        </p:nvSpPr>
        <p:spPr/>
        <p:txBody>
          <a:bodyPr/>
          <a:lstStyle/>
          <a:p>
            <a:fld id="{17DD336F-4D98-054F-B475-E0C8EAAB90EF}" type="slidenum">
              <a:rPr lang="en-US" smtClean="0"/>
              <a:pPr/>
              <a:t>39</a:t>
            </a:fld>
            <a:endParaRPr lang="en-US"/>
          </a:p>
        </p:txBody>
      </p:sp>
      <p:sp>
        <p:nvSpPr>
          <p:cNvPr id="3" name="Title 2">
            <a:extLst>
              <a:ext uri="{FF2B5EF4-FFF2-40B4-BE49-F238E27FC236}">
                <a16:creationId xmlns:a16="http://schemas.microsoft.com/office/drawing/2014/main" id="{DFB9A426-C3C6-1292-EBF1-76BDCDC5978E}"/>
              </a:ext>
            </a:extLst>
          </p:cNvPr>
          <p:cNvSpPr>
            <a:spLocks noGrp="1"/>
          </p:cNvSpPr>
          <p:nvPr>
            <p:ph type="title"/>
          </p:nvPr>
        </p:nvSpPr>
        <p:spPr/>
        <p:txBody>
          <a:bodyPr/>
          <a:lstStyle/>
          <a:p>
            <a:r>
              <a:rPr lang="en-US"/>
              <a:t>Communications</a:t>
            </a:r>
          </a:p>
        </p:txBody>
      </p:sp>
      <p:pic>
        <p:nvPicPr>
          <p:cNvPr id="8" name="Picture 7">
            <a:extLst>
              <a:ext uri="{FF2B5EF4-FFF2-40B4-BE49-F238E27FC236}">
                <a16:creationId xmlns:a16="http://schemas.microsoft.com/office/drawing/2014/main" id="{CD71116B-A084-026C-7966-1659B949C5A6}"/>
              </a:ext>
            </a:extLst>
          </p:cNvPr>
          <p:cNvPicPr>
            <a:picLocks noChangeAspect="1"/>
          </p:cNvPicPr>
          <p:nvPr/>
        </p:nvPicPr>
        <p:blipFill>
          <a:blip r:embed="rId2"/>
          <a:stretch>
            <a:fillRect/>
          </a:stretch>
        </p:blipFill>
        <p:spPr>
          <a:xfrm>
            <a:off x="320040" y="1276863"/>
            <a:ext cx="4998580" cy="308075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BFCF8C51-2E13-37A2-06B2-65AD8170AD07}"/>
              </a:ext>
            </a:extLst>
          </p:cNvPr>
          <p:cNvPicPr>
            <a:picLocks noChangeAspect="1"/>
          </p:cNvPicPr>
          <p:nvPr/>
        </p:nvPicPr>
        <p:blipFill>
          <a:blip r:embed="rId3"/>
          <a:stretch>
            <a:fillRect/>
          </a:stretch>
        </p:blipFill>
        <p:spPr>
          <a:xfrm>
            <a:off x="2144664" y="3035486"/>
            <a:ext cx="3521686" cy="3325626"/>
          </a:xfrm>
          <a:prstGeom prst="rect">
            <a:avLst/>
          </a:prstGeom>
          <a:effectLst>
            <a:outerShdw blurRad="50800" dist="38100" dir="2700000" algn="tl" rotWithShape="0">
              <a:prstClr val="black">
                <a:alpha val="40000"/>
              </a:prstClr>
            </a:outerShdw>
          </a:effectLst>
        </p:spPr>
      </p:pic>
      <p:pic>
        <p:nvPicPr>
          <p:cNvPr id="11" name="Picture 2" descr="single news">
            <a:extLst>
              <a:ext uri="{FF2B5EF4-FFF2-40B4-BE49-F238E27FC236}">
                <a16:creationId xmlns:a16="http://schemas.microsoft.com/office/drawing/2014/main" id="{E9652963-BCC1-EF6C-17B1-D7E28B6278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03" t="6805" r="41329" b="36649"/>
          <a:stretch>
            <a:fillRect/>
          </a:stretch>
        </p:blipFill>
        <p:spPr bwMode="auto">
          <a:xfrm>
            <a:off x="6932140" y="5459092"/>
            <a:ext cx="1582007" cy="90715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7C92F0C-820E-2751-5F31-8856A060D1F7}"/>
              </a:ext>
            </a:extLst>
          </p:cNvPr>
          <p:cNvPicPr>
            <a:picLocks noChangeAspect="1"/>
          </p:cNvPicPr>
          <p:nvPr/>
        </p:nvPicPr>
        <p:blipFill>
          <a:blip r:embed="rId5"/>
          <a:srcRect l="13443" r="16331"/>
          <a:stretch>
            <a:fillRect/>
          </a:stretch>
        </p:blipFill>
        <p:spPr>
          <a:xfrm>
            <a:off x="8721258" y="5581137"/>
            <a:ext cx="2211034" cy="663062"/>
          </a:xfrm>
          <a:prstGeom prst="rect">
            <a:avLst/>
          </a:prstGeom>
        </p:spPr>
      </p:pic>
      <p:sp>
        <p:nvSpPr>
          <p:cNvPr id="14" name="Content Placeholder 4">
            <a:extLst>
              <a:ext uri="{FF2B5EF4-FFF2-40B4-BE49-F238E27FC236}">
                <a16:creationId xmlns:a16="http://schemas.microsoft.com/office/drawing/2014/main" id="{40AF4427-B2D8-E0A8-0B17-66E93DFE0E4F}"/>
              </a:ext>
            </a:extLst>
          </p:cNvPr>
          <p:cNvSpPr txBox="1">
            <a:spLocks/>
          </p:cNvSpPr>
          <p:nvPr/>
        </p:nvSpPr>
        <p:spPr>
          <a:xfrm>
            <a:off x="6932140" y="4974296"/>
            <a:ext cx="4001083" cy="383767"/>
          </a:xfrm>
          <a:prstGeom prst="rect">
            <a:avLst/>
          </a:prstGeom>
          <a:solidFill>
            <a:schemeClr val="bg1">
              <a:lumMod val="85000"/>
            </a:schemeClr>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lgn="ctr">
              <a:buNone/>
            </a:pPr>
            <a:r>
              <a:rPr lang="en-US" sz="1400" b="1">
                <a:latin typeface="Open Sans"/>
                <a:ea typeface="Open Sans"/>
                <a:cs typeface="Open Sans"/>
              </a:rPr>
              <a:t>Upcoming</a:t>
            </a:r>
            <a:endParaRPr lang="en-US" sz="1400" b="1"/>
          </a:p>
        </p:txBody>
      </p:sp>
      <p:pic>
        <p:nvPicPr>
          <p:cNvPr id="18" name="Picture 17">
            <a:extLst>
              <a:ext uri="{FF2B5EF4-FFF2-40B4-BE49-F238E27FC236}">
                <a16:creationId xmlns:a16="http://schemas.microsoft.com/office/drawing/2014/main" id="{F18C780D-1D73-6D9E-A187-02DE5ECC60DD}"/>
              </a:ext>
            </a:extLst>
          </p:cNvPr>
          <p:cNvPicPr>
            <a:picLocks noChangeAspect="1"/>
          </p:cNvPicPr>
          <p:nvPr/>
        </p:nvPicPr>
        <p:blipFill>
          <a:blip r:embed="rId6"/>
          <a:srcRect l="53083"/>
          <a:stretch>
            <a:fillRect/>
          </a:stretch>
        </p:blipFill>
        <p:spPr>
          <a:xfrm>
            <a:off x="5917764" y="1276863"/>
            <a:ext cx="1842091" cy="3302056"/>
          </a:xfrm>
          <a:prstGeom prst="rect">
            <a:avLst/>
          </a:prstGeom>
          <a:effectLst>
            <a:outerShdw blurRad="50800" dist="38100" dir="2700000" algn="tl" rotWithShape="0">
              <a:prstClr val="black">
                <a:alpha val="40000"/>
              </a:prstClr>
            </a:outerShdw>
          </a:effectLst>
        </p:spPr>
      </p:pic>
      <p:pic>
        <p:nvPicPr>
          <p:cNvPr id="1026" name="Picture 2">
            <a:extLst>
              <a:ext uri="{FF2B5EF4-FFF2-40B4-BE49-F238E27FC236}">
                <a16:creationId xmlns:a16="http://schemas.microsoft.com/office/drawing/2014/main" id="{3D25DCBB-78B3-1252-C337-498735215D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1269" y="1276863"/>
            <a:ext cx="1960595" cy="33020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AD03553-16DA-201B-B5B1-4428A0348A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64698" y="1276863"/>
            <a:ext cx="1679309" cy="3302056"/>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A2A33C2C-9447-71B6-71E0-0470D6022CCF}"/>
              </a:ext>
            </a:extLst>
          </p:cNvPr>
          <p:cNvPicPr>
            <a:picLocks noChangeAspect="1"/>
          </p:cNvPicPr>
          <p:nvPr/>
        </p:nvPicPr>
        <p:blipFill>
          <a:blip r:embed="rId6"/>
          <a:srcRect r="46847" b="82628"/>
          <a:stretch>
            <a:fillRect/>
          </a:stretch>
        </p:blipFill>
        <p:spPr>
          <a:xfrm>
            <a:off x="5934977" y="1276863"/>
            <a:ext cx="1824878" cy="501603"/>
          </a:xfrm>
          <a:prstGeom prst="rect">
            <a:avLst/>
          </a:prstGeom>
        </p:spPr>
      </p:pic>
    </p:spTree>
    <p:extLst>
      <p:ext uri="{BB962C8B-B14F-4D97-AF65-F5344CB8AC3E}">
        <p14:creationId xmlns:p14="http://schemas.microsoft.com/office/powerpoint/2010/main" val="1173443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FFEBC0-6B35-8A0F-E082-29EA623C088E}"/>
              </a:ext>
            </a:extLst>
          </p:cNvPr>
          <p:cNvSpPr/>
          <p:nvPr/>
        </p:nvSpPr>
        <p:spPr>
          <a:xfrm>
            <a:off x="0" y="1085604"/>
            <a:ext cx="7543800" cy="109728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98513FEF-F49E-C539-CB81-A7F2F89EE389}"/>
              </a:ext>
            </a:extLst>
          </p:cNvPr>
          <p:cNvSpPr>
            <a:spLocks noGrp="1"/>
          </p:cNvSpPr>
          <p:nvPr>
            <p:ph idx="1"/>
          </p:nvPr>
        </p:nvSpPr>
        <p:spPr>
          <a:xfrm>
            <a:off x="304800" y="3788165"/>
            <a:ext cx="10852150" cy="3069835"/>
          </a:xfrm>
        </p:spPr>
        <p:txBody>
          <a:bodyPr anchor="t" anchorCtr="0">
            <a:normAutofit/>
          </a:bodyPr>
          <a:lstStyle/>
          <a:p>
            <a:pPr>
              <a:spcAft>
                <a:spcPts val="2400"/>
              </a:spcAft>
            </a:pPr>
            <a:r>
              <a:rPr lang="en-US" sz="1900"/>
              <a:t>Integrating sustainability into department operations/projects by:</a:t>
            </a:r>
          </a:p>
          <a:p>
            <a:pPr lvl="1">
              <a:spcAft>
                <a:spcPts val="2400"/>
              </a:spcAft>
            </a:pPr>
            <a:r>
              <a:rPr lang="en-US" sz="1900"/>
              <a:t>Building </a:t>
            </a:r>
            <a:r>
              <a:rPr lang="en-US" sz="1900" b="1" u="sng"/>
              <a:t>staff capacity </a:t>
            </a:r>
            <a:r>
              <a:rPr lang="en-US" sz="1900"/>
              <a:t>for sustainability initiatives.</a:t>
            </a:r>
          </a:p>
          <a:p>
            <a:pPr lvl="1">
              <a:spcAft>
                <a:spcPts val="2400"/>
              </a:spcAft>
            </a:pPr>
            <a:r>
              <a:rPr lang="en-US" sz="1900"/>
              <a:t>Aligning the County’s </a:t>
            </a:r>
            <a:r>
              <a:rPr lang="en-US" sz="1900" b="1" u="sng"/>
              <a:t>sustainability actions</a:t>
            </a:r>
            <a:r>
              <a:rPr lang="en-US" sz="1900"/>
              <a:t>—ensuring that the impacts and progress on meeting the County’s goals are measured and highlighted.</a:t>
            </a:r>
          </a:p>
          <a:p>
            <a:pPr lvl="1">
              <a:spcAft>
                <a:spcPts val="2400"/>
              </a:spcAft>
            </a:pPr>
            <a:r>
              <a:rPr lang="en-US" sz="1900"/>
              <a:t>Applying for grant </a:t>
            </a:r>
            <a:r>
              <a:rPr lang="en-US" sz="1900" b="1" u="sng"/>
              <a:t>funding and technical support </a:t>
            </a:r>
            <a:r>
              <a:rPr lang="en-US" sz="1900"/>
              <a:t>through federal, state, or other programs.</a:t>
            </a:r>
          </a:p>
          <a:p>
            <a:pPr>
              <a:spcAft>
                <a:spcPts val="3000"/>
              </a:spcAft>
            </a:pPr>
            <a:endParaRPr lang="en-US" sz="2000"/>
          </a:p>
        </p:txBody>
      </p:sp>
      <p:sp>
        <p:nvSpPr>
          <p:cNvPr id="4" name="Freeform 3">
            <a:extLst>
              <a:ext uri="{FF2B5EF4-FFF2-40B4-BE49-F238E27FC236}">
                <a16:creationId xmlns:a16="http://schemas.microsoft.com/office/drawing/2014/main" id="{5F7026EF-58D9-AC8E-1A76-27B4C31C8642}"/>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25E3D63A-CF99-7B23-D02C-E6788789D738}"/>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pic>
        <p:nvPicPr>
          <p:cNvPr id="10" name="Graphic 9" descr="Telescope with solid fill">
            <a:extLst>
              <a:ext uri="{FF2B5EF4-FFF2-40B4-BE49-F238E27FC236}">
                <a16:creationId xmlns:a16="http://schemas.microsoft.com/office/drawing/2014/main" id="{D91328B5-4378-800B-EF50-27638CF3314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52199" y="1131324"/>
            <a:ext cx="1005840" cy="1005840"/>
          </a:xfrm>
          <a:prstGeom prst="rect">
            <a:avLst/>
          </a:prstGeom>
        </p:spPr>
      </p:pic>
      <p:sp>
        <p:nvSpPr>
          <p:cNvPr id="13" name="TextBox 12">
            <a:extLst>
              <a:ext uri="{FF2B5EF4-FFF2-40B4-BE49-F238E27FC236}">
                <a16:creationId xmlns:a16="http://schemas.microsoft.com/office/drawing/2014/main" id="{43D40191-AE20-C407-8040-BE756B937511}"/>
              </a:ext>
            </a:extLst>
          </p:cNvPr>
          <p:cNvSpPr txBox="1"/>
          <p:nvPr/>
        </p:nvSpPr>
        <p:spPr>
          <a:xfrm>
            <a:off x="1089618" y="1147179"/>
            <a:ext cx="6454182" cy="923330"/>
          </a:xfrm>
          <a:prstGeom prst="rect">
            <a:avLst/>
          </a:prstGeom>
          <a:noFill/>
        </p:spPr>
        <p:txBody>
          <a:bodyPr wrap="square">
            <a:spAutoFit/>
          </a:bodyPr>
          <a:lstStyle/>
          <a:p>
            <a:pPr marL="0" lvl="0" algn="ctr">
              <a:buNone/>
            </a:pPr>
            <a:r>
              <a:rPr lang="en-US" b="1">
                <a:effectLst/>
                <a:latin typeface="Aptos" panose="020B0004020202020204" pitchFamily="34" charset="0"/>
                <a:ea typeface="Times New Roman" panose="02020603050405020304" pitchFamily="18" charset="0"/>
                <a:cs typeface="Aptos" panose="020B0004020202020204" pitchFamily="34" charset="0"/>
              </a:rPr>
              <a:t>VISION</a:t>
            </a:r>
          </a:p>
          <a:p>
            <a:pPr marL="0" lvl="0" algn="ctr">
              <a:buNone/>
            </a:pPr>
            <a:r>
              <a:rPr lang="en-US">
                <a:effectLst/>
                <a:latin typeface="Aptos" panose="020B0004020202020204" pitchFamily="34" charset="0"/>
                <a:ea typeface="Times New Roman" panose="02020603050405020304" pitchFamily="18" charset="0"/>
                <a:cs typeface="Aptos" panose="020B0004020202020204" pitchFamily="34" charset="0"/>
              </a:rPr>
              <a:t>Meet our community’s needs today without compromising the quality of life or availability of resources for future generations.</a:t>
            </a:r>
            <a:endParaRPr lang="en-US"/>
          </a:p>
        </p:txBody>
      </p:sp>
      <p:sp>
        <p:nvSpPr>
          <p:cNvPr id="22" name="Rectangle 21">
            <a:extLst>
              <a:ext uri="{FF2B5EF4-FFF2-40B4-BE49-F238E27FC236}">
                <a16:creationId xmlns:a16="http://schemas.microsoft.com/office/drawing/2014/main" id="{B840C73B-548B-74F0-95CA-8159EABF8E77}"/>
              </a:ext>
            </a:extLst>
          </p:cNvPr>
          <p:cNvSpPr/>
          <p:nvPr/>
        </p:nvSpPr>
        <p:spPr>
          <a:xfrm>
            <a:off x="1828800" y="2360600"/>
            <a:ext cx="10363200" cy="1097280"/>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3" name="Graphic 22" descr="Rocket with solid fill">
            <a:extLst>
              <a:ext uri="{FF2B5EF4-FFF2-40B4-BE49-F238E27FC236}">
                <a16:creationId xmlns:a16="http://schemas.microsoft.com/office/drawing/2014/main" id="{E0883F08-4593-6015-B08D-BE10567BBFED}"/>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flipH="1">
            <a:off x="10967005" y="2406320"/>
            <a:ext cx="1005840" cy="1005840"/>
          </a:xfrm>
          <a:prstGeom prst="rect">
            <a:avLst/>
          </a:prstGeom>
        </p:spPr>
      </p:pic>
      <p:sp>
        <p:nvSpPr>
          <p:cNvPr id="24" name="TextBox 23">
            <a:extLst>
              <a:ext uri="{FF2B5EF4-FFF2-40B4-BE49-F238E27FC236}">
                <a16:creationId xmlns:a16="http://schemas.microsoft.com/office/drawing/2014/main" id="{2A855EAA-EEED-C52D-4EC5-3D1FC0DB5A67}"/>
              </a:ext>
            </a:extLst>
          </p:cNvPr>
          <p:cNvSpPr txBox="1"/>
          <p:nvPr/>
        </p:nvSpPr>
        <p:spPr>
          <a:xfrm>
            <a:off x="1879600" y="2422175"/>
            <a:ext cx="9051130" cy="923330"/>
          </a:xfrm>
          <a:prstGeom prst="rect">
            <a:avLst/>
          </a:prstGeom>
          <a:noFill/>
        </p:spPr>
        <p:txBody>
          <a:bodyPr wrap="square">
            <a:spAutoFit/>
          </a:bodyPr>
          <a:lstStyle/>
          <a:p>
            <a:pPr marL="0" lvl="0" algn="ctr">
              <a:buNone/>
            </a:pPr>
            <a:r>
              <a:rPr lang="en-US" b="1">
                <a:effectLst/>
                <a:latin typeface="Aptos" panose="020B0004020202020204" pitchFamily="34" charset="0"/>
                <a:ea typeface="Times New Roman" panose="02020603050405020304" pitchFamily="18" charset="0"/>
                <a:cs typeface="Aptos" panose="020B0004020202020204" pitchFamily="34" charset="0"/>
              </a:rPr>
              <a:t>MISSION</a:t>
            </a:r>
          </a:p>
          <a:p>
            <a:pPr marL="0" lvl="0" algn="ctr">
              <a:buNone/>
            </a:pPr>
            <a:r>
              <a:rPr lang="en-US">
                <a:effectLst/>
                <a:latin typeface="Aptos" panose="020B0004020202020204" pitchFamily="34" charset="0"/>
                <a:ea typeface="Times New Roman" panose="02020603050405020304" pitchFamily="18" charset="0"/>
                <a:cs typeface="Aptos" panose="020B0004020202020204" pitchFamily="34" charset="0"/>
              </a:rPr>
              <a:t>Strategically integrate environmental sustainability county-wide and in county government operations to meet our transforming community needs now and in the future.</a:t>
            </a:r>
            <a:endParaRPr lang="en-US"/>
          </a:p>
        </p:txBody>
      </p:sp>
      <p:pic>
        <p:nvPicPr>
          <p:cNvPr id="28" name="Picture 27" descr="Text&#10;&#10;AI-generated content may be incorrect.">
            <a:extLst>
              <a:ext uri="{FF2B5EF4-FFF2-40B4-BE49-F238E27FC236}">
                <a16:creationId xmlns:a16="http://schemas.microsoft.com/office/drawing/2014/main" id="{ABDB0023-9FCA-A504-784B-87B24D26BD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6985" y="1088955"/>
            <a:ext cx="4495801" cy="1039778"/>
          </a:xfrm>
          <a:prstGeom prst="rect">
            <a:avLst/>
          </a:prstGeom>
        </p:spPr>
      </p:pic>
    </p:spTree>
    <p:extLst>
      <p:ext uri="{BB962C8B-B14F-4D97-AF65-F5344CB8AC3E}">
        <p14:creationId xmlns:p14="http://schemas.microsoft.com/office/powerpoint/2010/main" val="2965500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101274F-8868-3BC0-4BC4-711A015562BA}"/>
              </a:ext>
            </a:extLst>
          </p:cNvPr>
          <p:cNvSpPr>
            <a:spLocks noGrp="1"/>
          </p:cNvSpPr>
          <p:nvPr>
            <p:ph type="sldNum" sz="quarter" idx="12"/>
          </p:nvPr>
        </p:nvSpPr>
        <p:spPr/>
        <p:txBody>
          <a:bodyPr/>
          <a:lstStyle/>
          <a:p>
            <a:fld id="{17DD336F-4D98-054F-B475-E0C8EAAB90EF}" type="slidenum">
              <a:rPr lang="en-US" smtClean="0"/>
              <a:pPr/>
              <a:t>40</a:t>
            </a:fld>
            <a:endParaRPr lang="en-US"/>
          </a:p>
        </p:txBody>
      </p:sp>
      <p:sp>
        <p:nvSpPr>
          <p:cNvPr id="3" name="Title 2">
            <a:extLst>
              <a:ext uri="{FF2B5EF4-FFF2-40B4-BE49-F238E27FC236}">
                <a16:creationId xmlns:a16="http://schemas.microsoft.com/office/drawing/2014/main" id="{DBFF2FCD-3292-D08F-E06C-DDFF4FB46B2C}"/>
              </a:ext>
            </a:extLst>
          </p:cNvPr>
          <p:cNvSpPr>
            <a:spLocks noGrp="1"/>
          </p:cNvSpPr>
          <p:nvPr>
            <p:ph type="title"/>
          </p:nvPr>
        </p:nvSpPr>
        <p:spPr/>
        <p:txBody>
          <a:bodyPr/>
          <a:lstStyle/>
          <a:p>
            <a:r>
              <a:rPr lang="en-US"/>
              <a:t>Overall emissions trend</a:t>
            </a:r>
          </a:p>
        </p:txBody>
      </p:sp>
      <p:sp>
        <p:nvSpPr>
          <p:cNvPr id="4" name="Content Placeholder 3">
            <a:extLst>
              <a:ext uri="{FF2B5EF4-FFF2-40B4-BE49-F238E27FC236}">
                <a16:creationId xmlns:a16="http://schemas.microsoft.com/office/drawing/2014/main" id="{884757FD-73A0-7151-E603-CAFCCDCBD76C}"/>
              </a:ext>
            </a:extLst>
          </p:cNvPr>
          <p:cNvSpPr>
            <a:spLocks noGrp="1"/>
          </p:cNvSpPr>
          <p:nvPr>
            <p:ph idx="1"/>
          </p:nvPr>
        </p:nvSpPr>
        <p:spPr/>
        <p:txBody>
          <a:bodyPr/>
          <a:lstStyle/>
          <a:p>
            <a:endParaRPr lang="en-US"/>
          </a:p>
        </p:txBody>
      </p:sp>
      <p:pic>
        <p:nvPicPr>
          <p:cNvPr id="6" name="Picture 5">
            <a:extLst>
              <a:ext uri="{FF2B5EF4-FFF2-40B4-BE49-F238E27FC236}">
                <a16:creationId xmlns:a16="http://schemas.microsoft.com/office/drawing/2014/main" id="{1860490B-7B89-4FD0-B995-C7F7D613F271}"/>
              </a:ext>
            </a:extLst>
          </p:cNvPr>
          <p:cNvPicPr>
            <a:picLocks noChangeAspect="1"/>
          </p:cNvPicPr>
          <p:nvPr/>
        </p:nvPicPr>
        <p:blipFill>
          <a:blip r:embed="rId2"/>
          <a:stretch>
            <a:fillRect/>
          </a:stretch>
        </p:blipFill>
        <p:spPr>
          <a:xfrm>
            <a:off x="0" y="1819985"/>
            <a:ext cx="6330220" cy="3932082"/>
          </a:xfrm>
          <a:prstGeom prst="rect">
            <a:avLst/>
          </a:prstGeom>
        </p:spPr>
      </p:pic>
      <p:pic>
        <p:nvPicPr>
          <p:cNvPr id="8" name="Picture 7">
            <a:extLst>
              <a:ext uri="{FF2B5EF4-FFF2-40B4-BE49-F238E27FC236}">
                <a16:creationId xmlns:a16="http://schemas.microsoft.com/office/drawing/2014/main" id="{E6D9A978-7110-078E-7CEB-14B2CA49B3B7}"/>
              </a:ext>
            </a:extLst>
          </p:cNvPr>
          <p:cNvPicPr>
            <a:picLocks noChangeAspect="1"/>
          </p:cNvPicPr>
          <p:nvPr/>
        </p:nvPicPr>
        <p:blipFill>
          <a:blip r:embed="rId3"/>
          <a:stretch>
            <a:fillRect/>
          </a:stretch>
        </p:blipFill>
        <p:spPr>
          <a:xfrm>
            <a:off x="6420050" y="2384036"/>
            <a:ext cx="5557739" cy="2783211"/>
          </a:xfrm>
          <a:prstGeom prst="rect">
            <a:avLst/>
          </a:prstGeom>
        </p:spPr>
      </p:pic>
      <p:sp>
        <p:nvSpPr>
          <p:cNvPr id="9" name="Content Placeholder 11">
            <a:extLst>
              <a:ext uri="{FF2B5EF4-FFF2-40B4-BE49-F238E27FC236}">
                <a16:creationId xmlns:a16="http://schemas.microsoft.com/office/drawing/2014/main" id="{3D6A9806-B473-535A-989B-C7C2202A0D9F}"/>
              </a:ext>
            </a:extLst>
          </p:cNvPr>
          <p:cNvSpPr txBox="1">
            <a:spLocks/>
          </p:cNvSpPr>
          <p:nvPr/>
        </p:nvSpPr>
        <p:spPr>
          <a:xfrm>
            <a:off x="6330220" y="5236389"/>
            <a:ext cx="4798358" cy="379244"/>
          </a:xfrm>
          <a:prstGeom prst="roundRect">
            <a:avLst/>
          </a:prstGeom>
          <a:noFill/>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spcAft>
                <a:spcPts val="0"/>
              </a:spcAft>
              <a:buNone/>
            </a:pPr>
            <a:r>
              <a:rPr lang="en-US" sz="1000">
                <a:solidFill>
                  <a:schemeClr val="tx1"/>
                </a:solidFill>
                <a:latin typeface="Open Sans"/>
                <a:ea typeface="Open Sans"/>
                <a:cs typeface="Open Sans"/>
              </a:rPr>
              <a:t>Source: MWCOG GHG Summary Factsheet</a:t>
            </a:r>
            <a:endParaRPr lang="en-US" sz="800">
              <a:solidFill>
                <a:schemeClr val="tx1"/>
              </a:solidFill>
            </a:endParaRPr>
          </a:p>
        </p:txBody>
      </p:sp>
    </p:spTree>
    <p:extLst>
      <p:ext uri="{BB962C8B-B14F-4D97-AF65-F5344CB8AC3E}">
        <p14:creationId xmlns:p14="http://schemas.microsoft.com/office/powerpoint/2010/main" val="3913686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0DD0-FAFC-C9D8-B449-A4C07901D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9730D6-AE47-390E-434B-5DBD0B0D3A99}"/>
              </a:ext>
            </a:extLst>
          </p:cNvPr>
          <p:cNvSpPr>
            <a:spLocks noGrp="1"/>
          </p:cNvSpPr>
          <p:nvPr>
            <p:ph type="title"/>
          </p:nvPr>
        </p:nvSpPr>
        <p:spPr/>
        <p:txBody>
          <a:bodyPr>
            <a:normAutofit/>
          </a:bodyPr>
          <a:lstStyle/>
          <a:p>
            <a:r>
              <a:rPr lang="en-US" sz="2600">
                <a:latin typeface="Open Sans"/>
                <a:ea typeface="Open Sans"/>
                <a:cs typeface="Open Sans"/>
              </a:rPr>
              <a:t>Report developed to accurately reflect GHG emissions</a:t>
            </a:r>
          </a:p>
        </p:txBody>
      </p:sp>
      <p:sp>
        <p:nvSpPr>
          <p:cNvPr id="18" name="Slide Number Placeholder 17">
            <a:extLst>
              <a:ext uri="{FF2B5EF4-FFF2-40B4-BE49-F238E27FC236}">
                <a16:creationId xmlns:a16="http://schemas.microsoft.com/office/drawing/2014/main" id="{E444A426-FD43-3FD2-C708-FB1E6E27A67C}"/>
              </a:ext>
            </a:extLst>
          </p:cNvPr>
          <p:cNvSpPr>
            <a:spLocks noGrp="1"/>
          </p:cNvSpPr>
          <p:nvPr>
            <p:ph type="sldNum" sz="quarter" idx="12"/>
          </p:nvPr>
        </p:nvSpPr>
        <p:spPr/>
        <p:txBody>
          <a:bodyPr/>
          <a:lstStyle/>
          <a:p>
            <a:fld id="{17DD336F-4D98-054F-B475-E0C8EAAB90EF}" type="slidenum">
              <a:rPr lang="en-US" smtClean="0"/>
              <a:pPr/>
              <a:t>41</a:t>
            </a:fld>
            <a:endParaRPr lang="en-US"/>
          </a:p>
        </p:txBody>
      </p:sp>
      <p:sp>
        <p:nvSpPr>
          <p:cNvPr id="3" name="Content Placeholder 11">
            <a:extLst>
              <a:ext uri="{FF2B5EF4-FFF2-40B4-BE49-F238E27FC236}">
                <a16:creationId xmlns:a16="http://schemas.microsoft.com/office/drawing/2014/main" id="{1F277135-65FF-8D97-F3B5-E6279AA8F525}"/>
              </a:ext>
            </a:extLst>
          </p:cNvPr>
          <p:cNvSpPr txBox="1">
            <a:spLocks/>
          </p:cNvSpPr>
          <p:nvPr/>
        </p:nvSpPr>
        <p:spPr>
          <a:xfrm>
            <a:off x="1592" y="1281792"/>
            <a:ext cx="6864572" cy="869635"/>
          </a:xfrm>
          <a:prstGeom prst="roundRect">
            <a:avLst/>
          </a:prstGeom>
          <a:noFill/>
        </p:spPr>
        <p:txBody>
          <a:bodyPr vert="horz" lIns="91440" tIns="45720" rIns="91440" bIns="45720" rtlCol="0" anchor="ctr">
            <a:normAutofit lnSpcReduction="10000"/>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In response to the Board adopted Climate and Resiliency Goals, </a:t>
            </a:r>
            <a:br>
              <a:rPr lang="en-US" sz="1600" b="1">
                <a:latin typeface="Open Sans"/>
                <a:ea typeface="Open Sans"/>
                <a:cs typeface="Open Sans"/>
              </a:rPr>
            </a:br>
            <a:r>
              <a:rPr lang="en-US" sz="1600" b="1">
                <a:solidFill>
                  <a:schemeClr val="tx1"/>
                </a:solidFill>
                <a:latin typeface="Open Sans"/>
                <a:ea typeface="Open Sans"/>
                <a:cs typeface="Open Sans"/>
              </a:rPr>
              <a:t>disclosure of County’s GHG emissions is a core component of the Annual Report</a:t>
            </a:r>
            <a:endParaRPr lang="en-US" sz="1600">
              <a:solidFill>
                <a:schemeClr val="tx1"/>
              </a:solidFill>
              <a:latin typeface="Open Sans"/>
              <a:ea typeface="Open Sans"/>
              <a:cs typeface="Open Sans"/>
            </a:endParaRPr>
          </a:p>
        </p:txBody>
      </p:sp>
      <p:sp>
        <p:nvSpPr>
          <p:cNvPr id="8" name="Content Placeholder 4">
            <a:extLst>
              <a:ext uri="{FF2B5EF4-FFF2-40B4-BE49-F238E27FC236}">
                <a16:creationId xmlns:a16="http://schemas.microsoft.com/office/drawing/2014/main" id="{EB9F663C-BB5C-2352-6D27-83C4602E71B0}"/>
              </a:ext>
            </a:extLst>
          </p:cNvPr>
          <p:cNvSpPr txBox="1">
            <a:spLocks/>
          </p:cNvSpPr>
          <p:nvPr/>
        </p:nvSpPr>
        <p:spPr>
          <a:xfrm>
            <a:off x="168279" y="2249017"/>
            <a:ext cx="11855442" cy="678771"/>
          </a:xfrm>
          <a:prstGeom prst="rect">
            <a:avLst/>
          </a:prstGeom>
          <a:solidFill>
            <a:schemeClr val="bg1">
              <a:lumMod val="95000"/>
            </a:schemeClr>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400">
                <a:latin typeface="Open Sans"/>
                <a:ea typeface="Open Sans"/>
                <a:cs typeface="Open Sans"/>
              </a:rPr>
              <a:t>MWCOG conducts and publishes locality-scale GHG inventories for its member jurisdictions. The inventory is credible and well-validated, but also requires locality-level narrative to describe the key drivers and accomplishments.</a:t>
            </a:r>
            <a:endParaRPr lang="en-US" sz="1400"/>
          </a:p>
        </p:txBody>
      </p:sp>
      <p:pic>
        <p:nvPicPr>
          <p:cNvPr id="13" name="Picture 12">
            <a:extLst>
              <a:ext uri="{FF2B5EF4-FFF2-40B4-BE49-F238E27FC236}">
                <a16:creationId xmlns:a16="http://schemas.microsoft.com/office/drawing/2014/main" id="{8E826F54-D86F-7661-6FF7-2A09D2BDE20D}"/>
              </a:ext>
            </a:extLst>
          </p:cNvPr>
          <p:cNvPicPr>
            <a:picLocks noChangeAspect="1"/>
          </p:cNvPicPr>
          <p:nvPr/>
        </p:nvPicPr>
        <p:blipFill>
          <a:blip r:embed="rId3"/>
          <a:srcRect t="2229"/>
          <a:stretch>
            <a:fillRect/>
          </a:stretch>
        </p:blipFill>
        <p:spPr>
          <a:xfrm>
            <a:off x="4864023" y="3059795"/>
            <a:ext cx="6991890" cy="3187008"/>
          </a:xfrm>
          <a:prstGeom prst="rect">
            <a:avLst/>
          </a:prstGeom>
        </p:spPr>
      </p:pic>
      <p:sp>
        <p:nvSpPr>
          <p:cNvPr id="15" name="Content Placeholder 4">
            <a:extLst>
              <a:ext uri="{FF2B5EF4-FFF2-40B4-BE49-F238E27FC236}">
                <a16:creationId xmlns:a16="http://schemas.microsoft.com/office/drawing/2014/main" id="{81D69F18-E443-80D6-E144-67470EAAF808}"/>
              </a:ext>
            </a:extLst>
          </p:cNvPr>
          <p:cNvSpPr txBox="1">
            <a:spLocks/>
          </p:cNvSpPr>
          <p:nvPr/>
        </p:nvSpPr>
        <p:spPr>
          <a:xfrm>
            <a:off x="168279" y="3290438"/>
            <a:ext cx="4207060" cy="2725721"/>
          </a:xfrm>
          <a:prstGeom prst="rect">
            <a:avLst/>
          </a:prstGeom>
          <a:solidFill>
            <a:schemeClr val="bg2"/>
          </a:solidFill>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a:latin typeface="Open Sans"/>
                <a:ea typeface="Open Sans"/>
                <a:cs typeface="Open Sans"/>
              </a:rPr>
              <a:t>Looking at total emissions, PWC GHG emissions +22% from 2005 to 2023</a:t>
            </a:r>
          </a:p>
          <a:p>
            <a:pPr marL="0" indent="0">
              <a:buNone/>
            </a:pPr>
            <a:endParaRPr lang="en-US" sz="1000"/>
          </a:p>
          <a:p>
            <a:pPr marL="0" indent="0">
              <a:buNone/>
            </a:pPr>
            <a:r>
              <a:rPr lang="en-US">
                <a:latin typeface="Open Sans"/>
                <a:ea typeface="Open Sans"/>
                <a:cs typeface="Open Sans"/>
              </a:rPr>
              <a:t>PWC and Loudoun are the only jurisdictions with increased emissions, due to rising commercial electricity use</a:t>
            </a:r>
          </a:p>
        </p:txBody>
      </p:sp>
      <p:sp>
        <p:nvSpPr>
          <p:cNvPr id="16" name="Content Placeholder 11">
            <a:extLst>
              <a:ext uri="{FF2B5EF4-FFF2-40B4-BE49-F238E27FC236}">
                <a16:creationId xmlns:a16="http://schemas.microsoft.com/office/drawing/2014/main" id="{0D95946C-E8A2-2F5A-1836-E89EF3EDBB33}"/>
              </a:ext>
            </a:extLst>
          </p:cNvPr>
          <p:cNvSpPr txBox="1">
            <a:spLocks/>
          </p:cNvSpPr>
          <p:nvPr/>
        </p:nvSpPr>
        <p:spPr>
          <a:xfrm>
            <a:off x="4865546" y="6247652"/>
            <a:ext cx="4798358" cy="610347"/>
          </a:xfrm>
          <a:prstGeom prst="roundRect">
            <a:avLst/>
          </a:prstGeom>
          <a:noFill/>
        </p:spPr>
        <p:txBody>
          <a:bodyPr vert="horz" lIns="91440" tIns="45720" rIns="91440" bIns="45720" rtlCol="0" anchor="t">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spcAft>
                <a:spcPts val="600"/>
              </a:spcAft>
              <a:buNone/>
            </a:pPr>
            <a:r>
              <a:rPr lang="en-US" sz="1000" b="1">
                <a:solidFill>
                  <a:schemeClr val="tx1"/>
                </a:solidFill>
                <a:latin typeface="Open Sans"/>
                <a:ea typeface="Open Sans"/>
                <a:cs typeface="Open Sans"/>
              </a:rPr>
              <a:t>% Change in Gross GHG Emissions by jurisdiction, 2005 - 2023</a:t>
            </a:r>
          </a:p>
          <a:p>
            <a:pPr marL="0" indent="0">
              <a:spcAft>
                <a:spcPts val="0"/>
              </a:spcAft>
              <a:buNone/>
            </a:pPr>
            <a:r>
              <a:rPr lang="en-US" sz="1000">
                <a:solidFill>
                  <a:schemeClr val="tx1"/>
                </a:solidFill>
                <a:latin typeface="Open Sans"/>
                <a:ea typeface="Open Sans"/>
                <a:cs typeface="Open Sans"/>
              </a:rPr>
              <a:t>Source: MWCOG public information</a:t>
            </a:r>
            <a:endParaRPr lang="en-US" sz="800">
              <a:solidFill>
                <a:schemeClr val="tx1"/>
              </a:solidFill>
            </a:endParaRPr>
          </a:p>
        </p:txBody>
      </p:sp>
      <p:grpSp>
        <p:nvGrpSpPr>
          <p:cNvPr id="19" name="Group 18">
            <a:extLst>
              <a:ext uri="{FF2B5EF4-FFF2-40B4-BE49-F238E27FC236}">
                <a16:creationId xmlns:a16="http://schemas.microsoft.com/office/drawing/2014/main" id="{098F9EFD-5B52-ED61-4961-F828936A1BB8}"/>
              </a:ext>
            </a:extLst>
          </p:cNvPr>
          <p:cNvGrpSpPr/>
          <p:nvPr/>
        </p:nvGrpSpPr>
        <p:grpSpPr>
          <a:xfrm>
            <a:off x="6866164" y="1281792"/>
            <a:ext cx="5149293" cy="870976"/>
            <a:chOff x="6694714" y="1189988"/>
            <a:chExt cx="5149293" cy="870976"/>
          </a:xfrm>
        </p:grpSpPr>
        <p:sp>
          <p:nvSpPr>
            <p:cNvPr id="12" name="Content Placeholder 4">
              <a:extLst>
                <a:ext uri="{FF2B5EF4-FFF2-40B4-BE49-F238E27FC236}">
                  <a16:creationId xmlns:a16="http://schemas.microsoft.com/office/drawing/2014/main" id="{4888E428-1857-7A77-80FA-4DE2DE2978CD}"/>
                </a:ext>
              </a:extLst>
            </p:cNvPr>
            <p:cNvSpPr txBox="1">
              <a:spLocks/>
            </p:cNvSpPr>
            <p:nvPr/>
          </p:nvSpPr>
          <p:spPr>
            <a:xfrm>
              <a:off x="6694714" y="1189988"/>
              <a:ext cx="5149293" cy="852692"/>
            </a:xfrm>
            <a:prstGeom prst="rect">
              <a:avLst/>
            </a:prstGeom>
            <a:solidFill>
              <a:srgbClr val="005EB8"/>
            </a:solidFill>
          </p:spPr>
          <p:txBody>
            <a:bodyPr vert="horz" lIns="91440" tIns="45720" rIns="91440" bIns="45720" rtlCol="0" anchor="ctr">
              <a:no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endParaRPr lang="en-US" sz="1400"/>
            </a:p>
          </p:txBody>
        </p:sp>
        <p:sp>
          <p:nvSpPr>
            <p:cNvPr id="11" name="TextBox 10">
              <a:extLst>
                <a:ext uri="{FF2B5EF4-FFF2-40B4-BE49-F238E27FC236}">
                  <a16:creationId xmlns:a16="http://schemas.microsoft.com/office/drawing/2014/main" id="{C687E30D-3E39-05C3-6536-F7C887BE14E0}"/>
                </a:ext>
              </a:extLst>
            </p:cNvPr>
            <p:cNvSpPr txBox="1"/>
            <p:nvPr/>
          </p:nvSpPr>
          <p:spPr>
            <a:xfrm>
              <a:off x="7454536" y="1356316"/>
              <a:ext cx="4293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Calibri" panose="020F0502020204030204"/>
                  <a:ea typeface="+mn-ea"/>
                  <a:cs typeface="+mn-cs"/>
                </a:rPr>
                <a:t>Reduce county-wide greenhouse gas (GHG) emissions by 50% from 2005 levels by 2030.</a:t>
              </a:r>
            </a:p>
          </p:txBody>
        </p:sp>
        <p:pic>
          <p:nvPicPr>
            <p:cNvPr id="10" name="Picture 9">
              <a:extLst>
                <a:ext uri="{FF2B5EF4-FFF2-40B4-BE49-F238E27FC236}">
                  <a16:creationId xmlns:a16="http://schemas.microsoft.com/office/drawing/2014/main" id="{568DE1A5-D89A-9C36-AFE1-B8BE315CAAF2}"/>
                </a:ext>
              </a:extLst>
            </p:cNvPr>
            <p:cNvPicPr>
              <a:picLocks noChangeAspect="1"/>
            </p:cNvPicPr>
            <p:nvPr/>
          </p:nvPicPr>
          <p:blipFill>
            <a:blip r:embed="rId4"/>
            <a:stretch>
              <a:fillRect/>
            </a:stretch>
          </p:blipFill>
          <p:spPr>
            <a:xfrm>
              <a:off x="6772609" y="1291510"/>
              <a:ext cx="649828" cy="769454"/>
            </a:xfrm>
            <a:prstGeom prst="rect">
              <a:avLst/>
            </a:prstGeom>
          </p:spPr>
        </p:pic>
      </p:grpSp>
    </p:spTree>
    <p:extLst>
      <p:ext uri="{BB962C8B-B14F-4D97-AF65-F5344CB8AC3E}">
        <p14:creationId xmlns:p14="http://schemas.microsoft.com/office/powerpoint/2010/main" val="1237748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14F8B-E605-48B2-6E17-08F6D82D29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6CC420-A218-4910-2F3A-BF03FB82E0BD}"/>
              </a:ext>
            </a:extLst>
          </p:cNvPr>
          <p:cNvSpPr>
            <a:spLocks noGrp="1"/>
          </p:cNvSpPr>
          <p:nvPr>
            <p:ph type="title"/>
          </p:nvPr>
        </p:nvSpPr>
        <p:spPr/>
        <p:txBody>
          <a:bodyPr>
            <a:normAutofit/>
          </a:bodyPr>
          <a:lstStyle/>
          <a:p>
            <a:r>
              <a:rPr lang="en-US" sz="2600">
                <a:latin typeface="Open Sans"/>
                <a:ea typeface="Open Sans"/>
                <a:cs typeface="Open Sans"/>
              </a:rPr>
              <a:t>Report developed to accurately reflect GHG emissions</a:t>
            </a:r>
          </a:p>
        </p:txBody>
      </p:sp>
      <p:sp>
        <p:nvSpPr>
          <p:cNvPr id="18" name="Slide Number Placeholder 17">
            <a:extLst>
              <a:ext uri="{FF2B5EF4-FFF2-40B4-BE49-F238E27FC236}">
                <a16:creationId xmlns:a16="http://schemas.microsoft.com/office/drawing/2014/main" id="{75EFCD94-D259-324B-F762-F1E54490CD34}"/>
              </a:ext>
            </a:extLst>
          </p:cNvPr>
          <p:cNvSpPr>
            <a:spLocks noGrp="1"/>
          </p:cNvSpPr>
          <p:nvPr>
            <p:ph type="sldNum" sz="quarter" idx="12"/>
          </p:nvPr>
        </p:nvSpPr>
        <p:spPr/>
        <p:txBody>
          <a:bodyPr/>
          <a:lstStyle/>
          <a:p>
            <a:fld id="{17DD336F-4D98-054F-B475-E0C8EAAB90EF}" type="slidenum">
              <a:rPr lang="en-US" smtClean="0"/>
              <a:pPr/>
              <a:t>42</a:t>
            </a:fld>
            <a:endParaRPr lang="en-US"/>
          </a:p>
        </p:txBody>
      </p:sp>
      <p:sp>
        <p:nvSpPr>
          <p:cNvPr id="12" name="Content Placeholder 11">
            <a:extLst>
              <a:ext uri="{FF2B5EF4-FFF2-40B4-BE49-F238E27FC236}">
                <a16:creationId xmlns:a16="http://schemas.microsoft.com/office/drawing/2014/main" id="{E95758C2-52CE-BFB4-90AD-A522FFB4B33B}"/>
              </a:ext>
            </a:extLst>
          </p:cNvPr>
          <p:cNvSpPr txBox="1">
            <a:spLocks/>
          </p:cNvSpPr>
          <p:nvPr/>
        </p:nvSpPr>
        <p:spPr>
          <a:xfrm>
            <a:off x="399410" y="1897420"/>
            <a:ext cx="7206887" cy="478422"/>
          </a:xfrm>
          <a:prstGeom prst="roundRect">
            <a:avLst/>
          </a:prstGeom>
          <a:no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On data centers</a:t>
            </a:r>
            <a:endParaRPr lang="en-US" sz="1200">
              <a:solidFill>
                <a:schemeClr val="tx1"/>
              </a:solidFill>
            </a:endParaRPr>
          </a:p>
        </p:txBody>
      </p:sp>
      <p:sp>
        <p:nvSpPr>
          <p:cNvPr id="21" name="TextBox 20">
            <a:extLst>
              <a:ext uri="{FF2B5EF4-FFF2-40B4-BE49-F238E27FC236}">
                <a16:creationId xmlns:a16="http://schemas.microsoft.com/office/drawing/2014/main" id="{565200DF-6DBB-2041-F67A-F3DBCD8E68E4}"/>
              </a:ext>
            </a:extLst>
          </p:cNvPr>
          <p:cNvSpPr txBox="1"/>
          <p:nvPr/>
        </p:nvSpPr>
        <p:spPr>
          <a:xfrm>
            <a:off x="399411" y="2433294"/>
            <a:ext cx="11173882" cy="2089546"/>
          </a:xfrm>
          <a:prstGeom prst="rect">
            <a:avLst/>
          </a:prstGeom>
          <a:noFill/>
        </p:spPr>
        <p:txBody>
          <a:bodyPr wrap="square">
            <a:spAutoFit/>
          </a:bodyPr>
          <a:lstStyle/>
          <a:p>
            <a:pPr marL="0" marR="0">
              <a:lnSpc>
                <a:spcPct val="115000"/>
              </a:lnSpc>
              <a:spcAft>
                <a:spcPts val="800"/>
              </a:spcAft>
              <a:buNone/>
            </a:pP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COG’s Comprehensive Climate Action Plan and the GHG inventory development took an attempt at estimating the GHG emissions impacts of data centers and opportunities for reductions based on limited available data and the fact that the data center industry is rapidly evolving and developing. </a:t>
            </a:r>
          </a:p>
          <a:p>
            <a:pPr marL="0" marR="0">
              <a:lnSpc>
                <a:spcPct val="115000"/>
              </a:lnSpc>
              <a:spcAft>
                <a:spcPts val="800"/>
              </a:spcAft>
              <a:buNone/>
            </a:pP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According to the modeling, it is estimated that 1.42 million metric tons in Prince William County in 2023 are associated with data centers’ grid electricity consumption, representing about 76% of emissions in the County associated with all commercial building emissions from grid electricity. </a:t>
            </a:r>
            <a:endParaRPr lang="en-US" sz="1800" i="1" kern="100">
              <a:solidFill>
                <a:srgbClr val="005EB8"/>
              </a:solidFill>
              <a:effectLst/>
              <a:latin typeface="Aptos" panose="020B0004020202020204" pitchFamily="34" charset="0"/>
              <a:ea typeface="Aptos" panose="020B00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4B05E2E7-D545-52E6-CEA6-A37B8ED55DC5}"/>
              </a:ext>
            </a:extLst>
          </p:cNvPr>
          <p:cNvSpPr txBox="1"/>
          <p:nvPr/>
        </p:nvSpPr>
        <p:spPr>
          <a:xfrm>
            <a:off x="399410" y="4793962"/>
            <a:ext cx="11021746" cy="646331"/>
          </a:xfrm>
          <a:prstGeom prst="rect">
            <a:avLst/>
          </a:prstGeom>
          <a:noFill/>
        </p:spPr>
        <p:txBody>
          <a:bodyPr wrap="square">
            <a:spAutoFit/>
          </a:bodyPr>
          <a:lstStyle/>
          <a:p>
            <a:r>
              <a:rPr lang="en-US" kern="100">
                <a:solidFill>
                  <a:srgbClr val="005EB8"/>
                </a:solidFill>
                <a:latin typeface="Open Sans" panose="020B0606030504020204" pitchFamily="34" charset="0"/>
                <a:ea typeface="Open Sans" panose="020B0606030504020204" pitchFamily="34" charset="0"/>
                <a:cs typeface="Arial" panose="020B0604020202020204" pitchFamily="34" charset="0"/>
              </a:rPr>
              <a:t>Note: This approach would preserve the future flexibility to disaggregate data center emissions from the County’s overall emissions profile.</a:t>
            </a:r>
          </a:p>
        </p:txBody>
      </p:sp>
    </p:spTree>
    <p:extLst>
      <p:ext uri="{BB962C8B-B14F-4D97-AF65-F5344CB8AC3E}">
        <p14:creationId xmlns:p14="http://schemas.microsoft.com/office/powerpoint/2010/main" val="21072102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Zoom in with solid fill">
            <a:extLst>
              <a:ext uri="{FF2B5EF4-FFF2-40B4-BE49-F238E27FC236}">
                <a16:creationId xmlns:a16="http://schemas.microsoft.com/office/drawing/2014/main" id="{1E28A038-D7D7-594C-9A0E-1ABC760FCA33}"/>
              </a:ext>
            </a:extLst>
          </p:cNvPr>
          <p:cNvPicPr>
            <a:picLocks noGrp="1" noChangeAspect="1"/>
          </p:cNvPicPr>
          <p:nvPr>
            <p:ph idx="1"/>
          </p:nvPr>
        </p:nvPicPr>
        <p:blipFill>
          <a:blip>
            <a:extLst>
              <a:ext uri="{96DAC541-7B7A-43D3-8B79-37D633B846F1}">
                <asvg:svgBlip xmlns:asvg="http://schemas.microsoft.com/office/drawing/2016/SVG/main" r:embed="rId2"/>
              </a:ext>
            </a:extLst>
          </a:blip>
          <a:stretch>
            <a:fillRect/>
          </a:stretch>
        </p:blipFill>
        <p:spPr>
          <a:xfrm>
            <a:off x="464307" y="1836307"/>
            <a:ext cx="612321" cy="612321"/>
          </a:xfrm>
        </p:spPr>
      </p:pic>
      <p:sp>
        <p:nvSpPr>
          <p:cNvPr id="8" name="Content Placeholder 11">
            <a:extLst>
              <a:ext uri="{FF2B5EF4-FFF2-40B4-BE49-F238E27FC236}">
                <a16:creationId xmlns:a16="http://schemas.microsoft.com/office/drawing/2014/main" id="{93F6762B-FAC0-95C0-4B0E-663A7098E0F9}"/>
              </a:ext>
            </a:extLst>
          </p:cNvPr>
          <p:cNvSpPr txBox="1">
            <a:spLocks/>
          </p:cNvSpPr>
          <p:nvPr/>
        </p:nvSpPr>
        <p:spPr>
          <a:xfrm>
            <a:off x="869837" y="2205571"/>
            <a:ext cx="2885734" cy="1868406"/>
          </a:xfrm>
          <a:prstGeom prst="homePlate">
            <a:avLst/>
          </a:prstGeom>
          <a:solidFill>
            <a:srgbClr val="F9A433">
              <a:alpha val="50196"/>
            </a:srgbClr>
          </a:solid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spcAft>
                <a:spcPts val="0"/>
              </a:spcAft>
              <a:buNone/>
            </a:pPr>
            <a:r>
              <a:rPr lang="en-US" sz="1200" b="1">
                <a:solidFill>
                  <a:schemeClr val="tx1"/>
                </a:solidFill>
                <a:latin typeface="Open Sans"/>
                <a:ea typeface="Open Sans"/>
                <a:cs typeface="Open Sans"/>
              </a:rPr>
              <a:t>Buildings sector in PWC</a:t>
            </a:r>
          </a:p>
          <a:p>
            <a:pPr marL="0" indent="0">
              <a:spcAft>
                <a:spcPts val="0"/>
              </a:spcAft>
              <a:buNone/>
            </a:pPr>
            <a:endParaRPr lang="en-US" sz="1200">
              <a:solidFill>
                <a:schemeClr val="tx1"/>
              </a:solidFill>
              <a:latin typeface="Open Sans"/>
              <a:ea typeface="Open Sans"/>
              <a:cs typeface="Open Sans"/>
            </a:endParaRPr>
          </a:p>
          <a:p>
            <a:pPr marL="0" indent="0">
              <a:spcAft>
                <a:spcPts val="0"/>
              </a:spcAft>
              <a:buNone/>
            </a:pPr>
            <a:r>
              <a:rPr lang="en-US" sz="1200">
                <a:solidFill>
                  <a:schemeClr val="tx1"/>
                </a:solidFill>
                <a:latin typeface="Open Sans"/>
                <a:ea typeface="Open Sans"/>
                <a:cs typeface="Open Sans"/>
              </a:rPr>
              <a:t>Accounted for 53% of total emissions in 2023</a:t>
            </a:r>
          </a:p>
          <a:p>
            <a:pPr marL="0" indent="0">
              <a:spcAft>
                <a:spcPts val="0"/>
              </a:spcAft>
              <a:buNone/>
            </a:pPr>
            <a:endParaRPr lang="en-US" sz="1200">
              <a:solidFill>
                <a:schemeClr val="tx1"/>
              </a:solidFill>
              <a:latin typeface="Open Sans"/>
              <a:ea typeface="Open Sans"/>
              <a:cs typeface="Open Sans"/>
            </a:endParaRPr>
          </a:p>
          <a:p>
            <a:pPr marL="0" indent="0">
              <a:spcAft>
                <a:spcPts val="0"/>
              </a:spcAft>
              <a:buNone/>
            </a:pPr>
            <a:r>
              <a:rPr lang="en-US" sz="1200">
                <a:solidFill>
                  <a:schemeClr val="tx1"/>
                </a:solidFill>
                <a:latin typeface="Open Sans"/>
                <a:ea typeface="Open Sans"/>
                <a:cs typeface="Open Sans"/>
              </a:rPr>
              <a:t>Primary driver of emission increase</a:t>
            </a:r>
          </a:p>
        </p:txBody>
      </p:sp>
      <p:grpSp>
        <p:nvGrpSpPr>
          <p:cNvPr id="2" name="Group 1">
            <a:extLst>
              <a:ext uri="{FF2B5EF4-FFF2-40B4-BE49-F238E27FC236}">
                <a16:creationId xmlns:a16="http://schemas.microsoft.com/office/drawing/2014/main" id="{6B034ECB-ABC4-BA3A-C47E-DEC9E17B4284}"/>
              </a:ext>
            </a:extLst>
          </p:cNvPr>
          <p:cNvGrpSpPr/>
          <p:nvPr/>
        </p:nvGrpSpPr>
        <p:grpSpPr>
          <a:xfrm>
            <a:off x="4194413" y="2083106"/>
            <a:ext cx="7074982" cy="4578951"/>
            <a:chOff x="3965813" y="1438129"/>
            <a:chExt cx="6492637" cy="4578951"/>
          </a:xfrm>
        </p:grpSpPr>
        <p:graphicFrame>
          <p:nvGraphicFramePr>
            <p:cNvPr id="9" name="Chart 8">
              <a:extLst>
                <a:ext uri="{FF2B5EF4-FFF2-40B4-BE49-F238E27FC236}">
                  <a16:creationId xmlns:a16="http://schemas.microsoft.com/office/drawing/2014/main" id="{383A5FA2-DAC5-0BED-B692-F90C43FE8CF0}"/>
                </a:ext>
              </a:extLst>
            </p:cNvPr>
            <p:cNvGraphicFramePr>
              <a:graphicFrameLocks/>
            </p:cNvGraphicFramePr>
            <p:nvPr/>
          </p:nvGraphicFramePr>
          <p:xfrm>
            <a:off x="3965813" y="1438129"/>
            <a:ext cx="6492637" cy="4578951"/>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0CF5217C-3EAB-8A73-474F-E4D45072223D}"/>
                </a:ext>
              </a:extLst>
            </p:cNvPr>
            <p:cNvSpPr txBox="1"/>
            <p:nvPr/>
          </p:nvSpPr>
          <p:spPr>
            <a:xfrm rot="518720">
              <a:off x="6915596" y="4340024"/>
              <a:ext cx="2253248" cy="461665"/>
            </a:xfrm>
            <a:prstGeom prst="rect">
              <a:avLst/>
            </a:prstGeom>
            <a:noFill/>
          </p:spPr>
          <p:txBody>
            <a:bodyPr wrap="square">
              <a:spAutoFit/>
            </a:bodyPr>
            <a:lstStyle/>
            <a:p>
              <a:pPr algn="ctr"/>
              <a:r>
                <a:rPr lang="en-US" sz="1200" kern="100">
                  <a:effectLst/>
                  <a:latin typeface="Open Sans" panose="020B0606030504020204" pitchFamily="34" charset="0"/>
                  <a:ea typeface="Open Sans" panose="020B0606030504020204" pitchFamily="34" charset="0"/>
                  <a:cs typeface="Arial" panose="020B0604020202020204" pitchFamily="34" charset="0"/>
                </a:rPr>
                <a:t>Residential buildings emissions </a:t>
              </a:r>
              <a:r>
                <a:rPr lang="en-US" sz="1200" b="1" kern="100">
                  <a:effectLst/>
                  <a:latin typeface="Open Sans" panose="020B0606030504020204" pitchFamily="34" charset="0"/>
                  <a:ea typeface="Open Sans" panose="020B0606030504020204" pitchFamily="34" charset="0"/>
                  <a:cs typeface="Arial" panose="020B0604020202020204" pitchFamily="34" charset="0"/>
                </a:rPr>
                <a:t>⬇ </a:t>
              </a:r>
              <a:r>
                <a:rPr lang="en-US" sz="1200" b="1" kern="100">
                  <a:effectLst/>
                  <a:latin typeface="Open Sans" panose="020B0606030504020204" pitchFamily="34" charset="0"/>
                  <a:ea typeface="Aptos" panose="020B0004020202020204" pitchFamily="34" charset="0"/>
                  <a:cs typeface="Arial" panose="020B0604020202020204" pitchFamily="34" charset="0"/>
                </a:rPr>
                <a:t>28%</a:t>
              </a:r>
              <a:endParaRPr lang="en-US" sz="1200" b="1"/>
            </a:p>
          </p:txBody>
        </p:sp>
        <p:sp>
          <p:nvSpPr>
            <p:cNvPr id="13" name="TextBox 12">
              <a:extLst>
                <a:ext uri="{FF2B5EF4-FFF2-40B4-BE49-F238E27FC236}">
                  <a16:creationId xmlns:a16="http://schemas.microsoft.com/office/drawing/2014/main" id="{42BAE2A3-3ABD-84DF-FA28-619C9989A3B1}"/>
                </a:ext>
              </a:extLst>
            </p:cNvPr>
            <p:cNvSpPr txBox="1"/>
            <p:nvPr/>
          </p:nvSpPr>
          <p:spPr>
            <a:xfrm rot="449296">
              <a:off x="6319638" y="3617217"/>
              <a:ext cx="3445164" cy="461665"/>
            </a:xfrm>
            <a:prstGeom prst="rect">
              <a:avLst/>
            </a:prstGeom>
            <a:noFill/>
          </p:spPr>
          <p:txBody>
            <a:bodyPr wrap="square">
              <a:spAutoFit/>
            </a:bodyPr>
            <a:lstStyle/>
            <a:p>
              <a:pPr algn="ctr"/>
              <a:r>
                <a:rPr lang="en-US" sz="1200" kern="100">
                  <a:effectLst/>
                  <a:latin typeface="Open Sans" panose="020B0606030504020204" pitchFamily="34" charset="0"/>
                  <a:ea typeface="Open Sans" panose="020B0606030504020204" pitchFamily="34" charset="0"/>
                  <a:cs typeface="Arial" panose="020B0604020202020204" pitchFamily="34" charset="0"/>
                </a:rPr>
                <a:t>Non-data center commercial buildings emissions </a:t>
              </a:r>
              <a:r>
                <a:rPr lang="en-US" sz="1200" b="1" kern="100">
                  <a:effectLst/>
                  <a:latin typeface="Open Sans" panose="020B0606030504020204" pitchFamily="34" charset="0"/>
                  <a:ea typeface="Open Sans" panose="020B0606030504020204" pitchFamily="34" charset="0"/>
                  <a:cs typeface="Arial" panose="020B0604020202020204" pitchFamily="34" charset="0"/>
                </a:rPr>
                <a:t>⬇ </a:t>
              </a:r>
              <a:r>
                <a:rPr lang="en-US" sz="1200" b="1" kern="100">
                  <a:effectLst/>
                  <a:latin typeface="Open Sans" panose="020B0606030504020204" pitchFamily="34" charset="0"/>
                  <a:ea typeface="Aptos" panose="020B0004020202020204" pitchFamily="34" charset="0"/>
                  <a:cs typeface="Arial" panose="020B0604020202020204" pitchFamily="34" charset="0"/>
                </a:rPr>
                <a:t>29%</a:t>
              </a:r>
              <a:endParaRPr lang="en-US" sz="1200" b="1"/>
            </a:p>
          </p:txBody>
        </p:sp>
        <p:sp>
          <p:nvSpPr>
            <p:cNvPr id="14" name="TextBox 13">
              <a:extLst>
                <a:ext uri="{FF2B5EF4-FFF2-40B4-BE49-F238E27FC236}">
                  <a16:creationId xmlns:a16="http://schemas.microsoft.com/office/drawing/2014/main" id="{FE08E623-939F-998C-FCB2-52E4D513E066}"/>
                </a:ext>
              </a:extLst>
            </p:cNvPr>
            <p:cNvSpPr txBox="1"/>
            <p:nvPr/>
          </p:nvSpPr>
          <p:spPr>
            <a:xfrm rot="21097268">
              <a:off x="5862783" y="2594949"/>
              <a:ext cx="4358872" cy="646331"/>
            </a:xfrm>
            <a:prstGeom prst="rect">
              <a:avLst/>
            </a:prstGeom>
            <a:noFill/>
          </p:spPr>
          <p:txBody>
            <a:bodyPr wrap="square">
              <a:spAutoFit/>
            </a:bodyPr>
            <a:lstStyle/>
            <a:p>
              <a:pPr algn="ctr"/>
              <a:r>
                <a:rPr lang="en-US" sz="1200" kern="100">
                  <a:latin typeface="Open Sans" panose="020B0606030504020204" pitchFamily="34" charset="0"/>
                  <a:ea typeface="Open Sans" panose="020B0606030504020204" pitchFamily="34" charset="0"/>
                  <a:cs typeface="Arial" panose="020B0604020202020204" pitchFamily="34" charset="0"/>
                </a:rPr>
                <a:t>D</a:t>
              </a:r>
              <a:r>
                <a:rPr lang="en-US" sz="1200" kern="100">
                  <a:effectLst/>
                  <a:latin typeface="Open Sans" panose="020B0606030504020204" pitchFamily="34" charset="0"/>
                  <a:ea typeface="Open Sans" panose="020B0606030504020204" pitchFamily="34" charset="0"/>
                  <a:cs typeface="Arial" panose="020B0604020202020204" pitchFamily="34" charset="0"/>
                </a:rPr>
                <a:t>ata center</a:t>
              </a:r>
              <a:r>
                <a:rPr lang="en-US" sz="1200" kern="100">
                  <a:latin typeface="Open Sans" panose="020B0606030504020204" pitchFamily="34" charset="0"/>
                  <a:ea typeface="Open Sans" panose="020B0606030504020204" pitchFamily="34" charset="0"/>
                  <a:cs typeface="Arial" panose="020B0604020202020204" pitchFamily="34" charset="0"/>
                </a:rPr>
                <a:t> electricity consumption</a:t>
              </a:r>
              <a:br>
                <a:rPr lang="en-US" sz="1200" kern="100">
                  <a:latin typeface="Open Sans" panose="020B0606030504020204" pitchFamily="34" charset="0"/>
                  <a:ea typeface="Open Sans" panose="020B0606030504020204" pitchFamily="34" charset="0"/>
                  <a:cs typeface="Arial" panose="020B0604020202020204" pitchFamily="34" charset="0"/>
                </a:rPr>
              </a:br>
              <a:r>
                <a:rPr lang="en-US" sz="1200" kern="100">
                  <a:effectLst/>
                  <a:latin typeface="Open Sans" panose="020B0606030504020204" pitchFamily="34" charset="0"/>
                  <a:ea typeface="Open Sans" panose="020B0606030504020204" pitchFamily="34" charset="0"/>
                  <a:cs typeface="Arial" panose="020B0604020202020204" pitchFamily="34" charset="0"/>
                </a:rPr>
                <a:t>driving the total commercial buildings emissions </a:t>
              </a:r>
            </a:p>
            <a:p>
              <a:pPr algn="ctr"/>
              <a:r>
                <a:rPr lang="en-US" sz="1200" b="1" kern="100">
                  <a:latin typeface="Open Sans" panose="020B0606030504020204" pitchFamily="34" charset="0"/>
                  <a:cs typeface="Arial" panose="020B0604020202020204" pitchFamily="34" charset="0"/>
                </a:rPr>
                <a:t>⬆ 163%</a:t>
              </a:r>
            </a:p>
          </p:txBody>
        </p:sp>
      </p:grpSp>
      <p:sp>
        <p:nvSpPr>
          <p:cNvPr id="18" name="Title 1">
            <a:extLst>
              <a:ext uri="{FF2B5EF4-FFF2-40B4-BE49-F238E27FC236}">
                <a16:creationId xmlns:a16="http://schemas.microsoft.com/office/drawing/2014/main" id="{0409C5B7-3972-1D2A-ED3A-82F72B102839}"/>
              </a:ext>
            </a:extLst>
          </p:cNvPr>
          <p:cNvSpPr>
            <a:spLocks noGrp="1"/>
          </p:cNvSpPr>
          <p:nvPr>
            <p:ph type="title"/>
          </p:nvPr>
        </p:nvSpPr>
        <p:spPr>
          <a:xfrm>
            <a:off x="320040" y="286053"/>
            <a:ext cx="10949355" cy="771957"/>
          </a:xfrm>
        </p:spPr>
        <p:txBody>
          <a:bodyPr>
            <a:normAutofit/>
          </a:bodyPr>
          <a:lstStyle/>
          <a:p>
            <a:r>
              <a:rPr lang="en-US" sz="2800">
                <a:latin typeface="Open Sans"/>
                <a:ea typeface="Open Sans"/>
                <a:cs typeface="Open Sans"/>
              </a:rPr>
              <a:t>Report developed to accurately reflect GHG emissions</a:t>
            </a:r>
          </a:p>
        </p:txBody>
      </p:sp>
      <p:sp>
        <p:nvSpPr>
          <p:cNvPr id="3" name="Content Placeholder 11">
            <a:extLst>
              <a:ext uri="{FF2B5EF4-FFF2-40B4-BE49-F238E27FC236}">
                <a16:creationId xmlns:a16="http://schemas.microsoft.com/office/drawing/2014/main" id="{96E00E5F-2F1C-A48A-B080-B7A2A41BA4C9}"/>
              </a:ext>
            </a:extLst>
          </p:cNvPr>
          <p:cNvSpPr txBox="1">
            <a:spLocks/>
          </p:cNvSpPr>
          <p:nvPr/>
        </p:nvSpPr>
        <p:spPr>
          <a:xfrm>
            <a:off x="168279" y="1229416"/>
            <a:ext cx="11253253" cy="613842"/>
          </a:xfrm>
          <a:prstGeom prst="roundRect">
            <a:avLst/>
          </a:prstGeom>
          <a:noFill/>
        </p:spPr>
        <p:txBody>
          <a:bodyPr vert="horz" lIns="91440" tIns="45720" rIns="91440" bIns="45720" rtlCol="0" anchor="ctr">
            <a:normAutofit lnSpcReduction="10000"/>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The Annual Report provides a balanced summary of the GHG inventory, presenting accurate information and highlighting emissions reductions in the residential and non–data center commercial buildings</a:t>
            </a:r>
            <a:endParaRPr lang="en-US" sz="1600">
              <a:solidFill>
                <a:schemeClr val="tx1"/>
              </a:solidFill>
              <a:latin typeface="Open Sans"/>
              <a:ea typeface="Open Sans"/>
              <a:cs typeface="Open Sans"/>
            </a:endParaRPr>
          </a:p>
        </p:txBody>
      </p:sp>
    </p:spTree>
    <p:extLst>
      <p:ext uri="{BB962C8B-B14F-4D97-AF65-F5344CB8AC3E}">
        <p14:creationId xmlns:p14="http://schemas.microsoft.com/office/powerpoint/2010/main" val="33256377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46FDD-8553-5DB0-CA19-D3609CB62F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BC782-98FC-DC38-84BD-A6169A18D0BE}"/>
              </a:ext>
            </a:extLst>
          </p:cNvPr>
          <p:cNvSpPr>
            <a:spLocks noGrp="1"/>
          </p:cNvSpPr>
          <p:nvPr>
            <p:ph type="title"/>
          </p:nvPr>
        </p:nvSpPr>
        <p:spPr/>
        <p:txBody>
          <a:bodyPr>
            <a:normAutofit/>
          </a:bodyPr>
          <a:lstStyle/>
          <a:p>
            <a:r>
              <a:rPr lang="en-US" sz="2800">
                <a:latin typeface="Open Sans"/>
                <a:ea typeface="Open Sans"/>
                <a:cs typeface="Open Sans"/>
              </a:rPr>
              <a:t>Report developed to accurately reflect GHG emissions</a:t>
            </a:r>
          </a:p>
        </p:txBody>
      </p:sp>
      <p:sp>
        <p:nvSpPr>
          <p:cNvPr id="18" name="Slide Number Placeholder 17">
            <a:extLst>
              <a:ext uri="{FF2B5EF4-FFF2-40B4-BE49-F238E27FC236}">
                <a16:creationId xmlns:a16="http://schemas.microsoft.com/office/drawing/2014/main" id="{AE25C93E-0378-87A2-E1EC-0558BC323F13}"/>
              </a:ext>
            </a:extLst>
          </p:cNvPr>
          <p:cNvSpPr>
            <a:spLocks noGrp="1"/>
          </p:cNvSpPr>
          <p:nvPr>
            <p:ph type="sldNum" sz="quarter" idx="12"/>
          </p:nvPr>
        </p:nvSpPr>
        <p:spPr/>
        <p:txBody>
          <a:bodyPr/>
          <a:lstStyle/>
          <a:p>
            <a:fld id="{17DD336F-4D98-054F-B475-E0C8EAAB90EF}" type="slidenum">
              <a:rPr lang="en-US" smtClean="0"/>
              <a:pPr/>
              <a:t>44</a:t>
            </a:fld>
            <a:endParaRPr lang="en-US"/>
          </a:p>
        </p:txBody>
      </p:sp>
      <p:sp>
        <p:nvSpPr>
          <p:cNvPr id="12" name="Content Placeholder 11">
            <a:extLst>
              <a:ext uri="{FF2B5EF4-FFF2-40B4-BE49-F238E27FC236}">
                <a16:creationId xmlns:a16="http://schemas.microsoft.com/office/drawing/2014/main" id="{E1A842BE-99E4-0F55-A4ED-0FEB2FC7F2CC}"/>
              </a:ext>
            </a:extLst>
          </p:cNvPr>
          <p:cNvSpPr txBox="1">
            <a:spLocks/>
          </p:cNvSpPr>
          <p:nvPr/>
        </p:nvSpPr>
        <p:spPr>
          <a:xfrm>
            <a:off x="214992" y="2011720"/>
            <a:ext cx="7206887" cy="478422"/>
          </a:xfrm>
          <a:prstGeom prst="roundRect">
            <a:avLst/>
          </a:prstGeom>
          <a:no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On residential buildings</a:t>
            </a:r>
            <a:endParaRPr lang="en-US" sz="1200">
              <a:solidFill>
                <a:schemeClr val="tx1"/>
              </a:solidFill>
            </a:endParaRPr>
          </a:p>
        </p:txBody>
      </p:sp>
      <p:sp>
        <p:nvSpPr>
          <p:cNvPr id="21" name="TextBox 20">
            <a:extLst>
              <a:ext uri="{FF2B5EF4-FFF2-40B4-BE49-F238E27FC236}">
                <a16:creationId xmlns:a16="http://schemas.microsoft.com/office/drawing/2014/main" id="{2EC7B980-D592-DB3C-5BCB-2A1AD96F14CD}"/>
              </a:ext>
            </a:extLst>
          </p:cNvPr>
          <p:cNvSpPr txBox="1"/>
          <p:nvPr/>
        </p:nvSpPr>
        <p:spPr>
          <a:xfrm>
            <a:off x="214992" y="2547594"/>
            <a:ext cx="6090285" cy="2829236"/>
          </a:xfrm>
          <a:prstGeom prst="rect">
            <a:avLst/>
          </a:prstGeom>
          <a:noFill/>
        </p:spPr>
        <p:txBody>
          <a:bodyPr wrap="square">
            <a:spAutoFit/>
          </a:bodyPr>
          <a:lstStyle/>
          <a:p>
            <a:pPr marL="0" marR="0">
              <a:lnSpc>
                <a:spcPct val="115000"/>
              </a:lnSpc>
              <a:spcAft>
                <a:spcPts val="800"/>
              </a:spcAft>
              <a:buNone/>
            </a:pP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Residential building emissions </a:t>
            </a:r>
            <a:r>
              <a:rPr lang="en-US" sz="1800" b="1"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decreased by more than</a:t>
            </a:r>
            <a:r>
              <a:rPr lang="en-US" sz="1800" b="1" i="1" kern="100">
                <a:solidFill>
                  <a:srgbClr val="005EB8"/>
                </a:solidFill>
                <a:effectLst/>
                <a:latin typeface="Open Sans" panose="020B0606030504020204" pitchFamily="34" charset="0"/>
                <a:ea typeface="Aptos" panose="020B0004020202020204" pitchFamily="34" charset="0"/>
                <a:cs typeface="Arial" panose="020B0604020202020204" pitchFamily="34" charset="0"/>
              </a:rPr>
              <a:t> 28%</a:t>
            </a:r>
            <a:r>
              <a:rPr lang="en-US" sz="1800" i="1" kern="100">
                <a:solidFill>
                  <a:srgbClr val="005EB8"/>
                </a:solidFill>
                <a:effectLst/>
                <a:latin typeface="Open Sans" panose="020B0606030504020204" pitchFamily="34" charset="0"/>
                <a:ea typeface="Aptos" panose="020B0004020202020204" pitchFamily="34" charset="0"/>
                <a:cs typeface="Arial" panose="020B0604020202020204" pitchFamily="34" charset="0"/>
              </a:rPr>
              <a:t> </a:t>
            </a: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between 2005 and 2023. </a:t>
            </a:r>
          </a:p>
          <a:p>
            <a:pPr marL="0" marR="0">
              <a:lnSpc>
                <a:spcPct val="115000"/>
              </a:lnSpc>
              <a:spcAft>
                <a:spcPts val="800"/>
              </a:spcAft>
              <a:buNone/>
            </a:pP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During the same period, the county </a:t>
            </a:r>
            <a:r>
              <a:rPr lang="en-US" sz="1800" b="1"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added more than 37,000 housing units</a:t>
            </a: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 </a:t>
            </a:r>
          </a:p>
          <a:p>
            <a:pPr marL="0" marR="0">
              <a:lnSpc>
                <a:spcPct val="115000"/>
              </a:lnSpc>
              <a:spcAft>
                <a:spcPts val="800"/>
              </a:spcAft>
              <a:buNone/>
            </a:pPr>
            <a:r>
              <a:rPr lang="en-US" sz="1800" i="1" u="sng"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Improvements in building energy efficiency, electrification and electricity grid decarbonization</a:t>
            </a: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 offset the increase in housing units and floor space</a:t>
            </a:r>
            <a:r>
              <a:rPr lang="en-US" sz="1800" i="1" kern="100">
                <a:solidFill>
                  <a:srgbClr val="005EB8"/>
                </a:solidFill>
                <a:effectLst/>
                <a:latin typeface="Open Sans" panose="020B0606030504020204" pitchFamily="34" charset="0"/>
                <a:ea typeface="Aptos" panose="020B0004020202020204" pitchFamily="34" charset="0"/>
                <a:cs typeface="Arial" panose="020B0604020202020204" pitchFamily="34" charset="0"/>
              </a:rPr>
              <a:t>, resulting in this significant emissions reduction. </a:t>
            </a:r>
            <a:endParaRPr lang="en-US" sz="1800" i="1" kern="100">
              <a:solidFill>
                <a:srgbClr val="005EB8"/>
              </a:solidFill>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22" name="Chart 21">
            <a:extLst>
              <a:ext uri="{FF2B5EF4-FFF2-40B4-BE49-F238E27FC236}">
                <a16:creationId xmlns:a16="http://schemas.microsoft.com/office/drawing/2014/main" id="{A6777A4A-E26B-062F-9DB4-D743B8FAEC08}"/>
              </a:ext>
            </a:extLst>
          </p:cNvPr>
          <p:cNvGraphicFramePr>
            <a:graphicFrameLocks/>
          </p:cNvGraphicFramePr>
          <p:nvPr/>
        </p:nvGraphicFramePr>
        <p:xfrm>
          <a:off x="6375588" y="2392306"/>
          <a:ext cx="5398751" cy="33988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080450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7EABF-250A-B870-5701-7C9E7CACC7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EEBE71-D6D8-B179-3E19-20E675723AD8}"/>
              </a:ext>
            </a:extLst>
          </p:cNvPr>
          <p:cNvSpPr>
            <a:spLocks noGrp="1"/>
          </p:cNvSpPr>
          <p:nvPr>
            <p:ph type="title"/>
          </p:nvPr>
        </p:nvSpPr>
        <p:spPr/>
        <p:txBody>
          <a:bodyPr>
            <a:normAutofit/>
          </a:bodyPr>
          <a:lstStyle/>
          <a:p>
            <a:r>
              <a:rPr lang="en-US" sz="2800">
                <a:latin typeface="Open Sans"/>
                <a:ea typeface="Open Sans"/>
                <a:cs typeface="Open Sans"/>
              </a:rPr>
              <a:t>Report developed to accurately reflect GHG emissions</a:t>
            </a:r>
          </a:p>
        </p:txBody>
      </p:sp>
      <p:sp>
        <p:nvSpPr>
          <p:cNvPr id="18" name="Slide Number Placeholder 17">
            <a:extLst>
              <a:ext uri="{FF2B5EF4-FFF2-40B4-BE49-F238E27FC236}">
                <a16:creationId xmlns:a16="http://schemas.microsoft.com/office/drawing/2014/main" id="{B5E7EC46-2CC9-EC94-A32B-38B8834EC6CB}"/>
              </a:ext>
            </a:extLst>
          </p:cNvPr>
          <p:cNvSpPr>
            <a:spLocks noGrp="1"/>
          </p:cNvSpPr>
          <p:nvPr>
            <p:ph type="sldNum" sz="quarter" idx="12"/>
          </p:nvPr>
        </p:nvSpPr>
        <p:spPr/>
        <p:txBody>
          <a:bodyPr/>
          <a:lstStyle/>
          <a:p>
            <a:fld id="{17DD336F-4D98-054F-B475-E0C8EAAB90EF}" type="slidenum">
              <a:rPr lang="en-US" smtClean="0"/>
              <a:pPr/>
              <a:t>45</a:t>
            </a:fld>
            <a:endParaRPr lang="en-US"/>
          </a:p>
        </p:txBody>
      </p:sp>
      <p:sp>
        <p:nvSpPr>
          <p:cNvPr id="12" name="Content Placeholder 11">
            <a:extLst>
              <a:ext uri="{FF2B5EF4-FFF2-40B4-BE49-F238E27FC236}">
                <a16:creationId xmlns:a16="http://schemas.microsoft.com/office/drawing/2014/main" id="{51232438-3137-4C9A-7E55-0EDC059FC469}"/>
              </a:ext>
            </a:extLst>
          </p:cNvPr>
          <p:cNvSpPr txBox="1">
            <a:spLocks/>
          </p:cNvSpPr>
          <p:nvPr/>
        </p:nvSpPr>
        <p:spPr>
          <a:xfrm>
            <a:off x="241757" y="2199498"/>
            <a:ext cx="7286257" cy="478422"/>
          </a:xfrm>
          <a:prstGeom prst="roundRect">
            <a:avLst/>
          </a:prstGeom>
          <a:noFill/>
        </p:spPr>
        <p:txBody>
          <a:bodyPr vert="horz" lIns="91440" tIns="45720" rIns="91440" bIns="45720" rtlCol="0" anchor="ctr">
            <a:normAutofit/>
          </a:bodyPr>
          <a:lstStyle>
            <a:lvl1pPr marL="2857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800" kern="1200" cap="none">
                <a:solidFill>
                  <a:srgbClr val="005EB8"/>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600" kern="1200" cap="none">
                <a:solidFill>
                  <a:srgbClr val="005EB8"/>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400" kern="1200" cap="none">
                <a:solidFill>
                  <a:srgbClr val="005EB8"/>
                </a:solidFill>
                <a:effectLst/>
                <a:latin typeface="Open Sans" charset="0"/>
                <a:ea typeface="Open Sans" charset="0"/>
                <a:cs typeface="Open Sans" charset="0"/>
              </a:defRPr>
            </a:lvl3pPr>
            <a:lvl4pPr marL="16573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4pPr>
            <a:lvl5pPr marL="2114550" indent="-285750" algn="l" defTabSz="457200" rtl="0" eaLnBrk="1" latinLnBrk="0" hangingPunct="1">
              <a:spcBef>
                <a:spcPts val="0"/>
              </a:spcBef>
              <a:spcAft>
                <a:spcPts val="1000"/>
              </a:spcAft>
              <a:buClr>
                <a:srgbClr val="005EB8"/>
              </a:buClr>
              <a:buSzPct val="100000"/>
              <a:buFont typeface="Arial" panose="020B0604020202020204" pitchFamily="34" charset="0"/>
              <a:buChar char="•"/>
              <a:defRPr sz="1200" kern="1200" cap="none">
                <a:solidFill>
                  <a:srgbClr val="005EB8"/>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None/>
            </a:pPr>
            <a:r>
              <a:rPr lang="en-US" sz="1600" b="1">
                <a:solidFill>
                  <a:schemeClr val="tx1"/>
                </a:solidFill>
                <a:latin typeface="Open Sans"/>
                <a:ea typeface="Open Sans"/>
                <a:cs typeface="Open Sans"/>
              </a:rPr>
              <a:t>On non-data center commercial buildings </a:t>
            </a:r>
            <a:endParaRPr lang="en-US" sz="1200">
              <a:solidFill>
                <a:schemeClr val="tx1"/>
              </a:solidFill>
            </a:endParaRPr>
          </a:p>
        </p:txBody>
      </p:sp>
      <p:sp>
        <p:nvSpPr>
          <p:cNvPr id="21" name="TextBox 20">
            <a:extLst>
              <a:ext uri="{FF2B5EF4-FFF2-40B4-BE49-F238E27FC236}">
                <a16:creationId xmlns:a16="http://schemas.microsoft.com/office/drawing/2014/main" id="{064BA968-2CB6-3014-A26C-58E2D294D6C9}"/>
              </a:ext>
            </a:extLst>
          </p:cNvPr>
          <p:cNvSpPr txBox="1"/>
          <p:nvPr/>
        </p:nvSpPr>
        <p:spPr>
          <a:xfrm>
            <a:off x="241757" y="2793245"/>
            <a:ext cx="5474425" cy="2089546"/>
          </a:xfrm>
          <a:prstGeom prst="rect">
            <a:avLst/>
          </a:prstGeom>
          <a:noFill/>
        </p:spPr>
        <p:txBody>
          <a:bodyPr wrap="square">
            <a:spAutoFit/>
          </a:bodyPr>
          <a:lstStyle/>
          <a:p>
            <a:pPr marL="0" marR="0">
              <a:lnSpc>
                <a:spcPct val="115000"/>
              </a:lnSpc>
              <a:spcAft>
                <a:spcPts val="800"/>
              </a:spcAft>
              <a:buNone/>
            </a:pP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Despite the </a:t>
            </a:r>
            <a:r>
              <a:rPr lang="en-US" sz="1800" b="1"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47% increase in total square footage</a:t>
            </a: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 the non-data center commercial buildings </a:t>
            </a:r>
            <a:r>
              <a:rPr lang="en-US" sz="1800" b="1"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reduced the emissions from grid electricity by approximately 29%</a:t>
            </a: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 </a:t>
            </a:r>
          </a:p>
          <a:p>
            <a:pPr marL="0" marR="0">
              <a:lnSpc>
                <a:spcPct val="115000"/>
              </a:lnSpc>
              <a:spcAft>
                <a:spcPts val="800"/>
              </a:spcAft>
              <a:buNone/>
            </a:pP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This reflects improvements in </a:t>
            </a:r>
            <a:r>
              <a:rPr lang="en-US" sz="1800" i="1" u="sng"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building efficiency and the ongoing transition to a cleaner electricity grid</a:t>
            </a:r>
            <a:r>
              <a:rPr lang="en-US" sz="1800" i="1" kern="100">
                <a:solidFill>
                  <a:srgbClr val="005EB8"/>
                </a:solidFill>
                <a:effectLst/>
                <a:latin typeface="Open Sans" panose="020B0606030504020204" pitchFamily="34" charset="0"/>
                <a:ea typeface="Open Sans" panose="020B0606030504020204" pitchFamily="34" charset="0"/>
                <a:cs typeface="Arial" panose="020B0604020202020204" pitchFamily="34" charset="0"/>
              </a:rPr>
              <a:t>.</a:t>
            </a:r>
            <a:endParaRPr lang="en-US" sz="1800" i="1" kern="100">
              <a:solidFill>
                <a:srgbClr val="005EB8"/>
              </a:solidFill>
              <a:effectLst/>
              <a:latin typeface="Aptos" panose="020B0004020202020204" pitchFamily="34" charset="0"/>
              <a:ea typeface="Aptos" panose="020B00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F22B7E55-F4DF-6833-7D4E-8B14AA6F7820}"/>
              </a:ext>
            </a:extLst>
          </p:cNvPr>
          <p:cNvGraphicFramePr>
            <a:graphicFrameLocks/>
          </p:cNvGraphicFramePr>
          <p:nvPr/>
        </p:nvGraphicFramePr>
        <p:xfrm>
          <a:off x="5992584" y="2016618"/>
          <a:ext cx="5772696" cy="34001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945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1E2741-25C8-38AA-2B7C-B130766E25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ED4A82-9813-1C90-5A2E-51E1E2FB1005}"/>
              </a:ext>
            </a:extLst>
          </p:cNvPr>
          <p:cNvSpPr>
            <a:spLocks noGrp="1"/>
          </p:cNvSpPr>
          <p:nvPr>
            <p:ph type="title"/>
          </p:nvPr>
        </p:nvSpPr>
        <p:spPr/>
        <p:txBody>
          <a:bodyPr>
            <a:normAutofit/>
          </a:bodyPr>
          <a:lstStyle/>
          <a:p>
            <a:r>
              <a:rPr lang="en-US" sz="2800">
                <a:latin typeface="Open Sans"/>
                <a:ea typeface="Open Sans"/>
                <a:cs typeface="Open Sans"/>
              </a:rPr>
              <a:t>Government Operations Emissions</a:t>
            </a:r>
          </a:p>
        </p:txBody>
      </p:sp>
      <p:sp>
        <p:nvSpPr>
          <p:cNvPr id="18" name="Slide Number Placeholder 17">
            <a:extLst>
              <a:ext uri="{FF2B5EF4-FFF2-40B4-BE49-F238E27FC236}">
                <a16:creationId xmlns:a16="http://schemas.microsoft.com/office/drawing/2014/main" id="{0A23A106-E873-4764-9748-952BAB1EDF94}"/>
              </a:ext>
            </a:extLst>
          </p:cNvPr>
          <p:cNvSpPr>
            <a:spLocks noGrp="1"/>
          </p:cNvSpPr>
          <p:nvPr>
            <p:ph type="sldNum" sz="quarter" idx="12"/>
          </p:nvPr>
        </p:nvSpPr>
        <p:spPr/>
        <p:txBody>
          <a:bodyPr/>
          <a:lstStyle/>
          <a:p>
            <a:fld id="{17DD336F-4D98-054F-B475-E0C8EAAB90EF}" type="slidenum">
              <a:rPr lang="en-US" smtClean="0"/>
              <a:pPr/>
              <a:t>46</a:t>
            </a:fld>
            <a:endParaRPr lang="en-US"/>
          </a:p>
        </p:txBody>
      </p:sp>
      <p:pic>
        <p:nvPicPr>
          <p:cNvPr id="5" name="Picture 4">
            <a:extLst>
              <a:ext uri="{FF2B5EF4-FFF2-40B4-BE49-F238E27FC236}">
                <a16:creationId xmlns:a16="http://schemas.microsoft.com/office/drawing/2014/main" id="{32177722-3ACD-A5B2-A1CD-E4F7D87CD43C}"/>
              </a:ext>
            </a:extLst>
          </p:cNvPr>
          <p:cNvPicPr>
            <a:picLocks noChangeAspect="1"/>
          </p:cNvPicPr>
          <p:nvPr/>
        </p:nvPicPr>
        <p:blipFill>
          <a:blip r:embed="rId3"/>
          <a:stretch>
            <a:fillRect/>
          </a:stretch>
        </p:blipFill>
        <p:spPr>
          <a:xfrm>
            <a:off x="437612" y="2641641"/>
            <a:ext cx="5576745" cy="3073357"/>
          </a:xfrm>
          <a:prstGeom prst="rect">
            <a:avLst/>
          </a:prstGeom>
        </p:spPr>
      </p:pic>
      <p:sp>
        <p:nvSpPr>
          <p:cNvPr id="8" name="TextBox 7">
            <a:extLst>
              <a:ext uri="{FF2B5EF4-FFF2-40B4-BE49-F238E27FC236}">
                <a16:creationId xmlns:a16="http://schemas.microsoft.com/office/drawing/2014/main" id="{36693458-3731-AA7B-FF3B-C3D253AF8B75}"/>
              </a:ext>
            </a:extLst>
          </p:cNvPr>
          <p:cNvSpPr txBox="1"/>
          <p:nvPr/>
        </p:nvSpPr>
        <p:spPr>
          <a:xfrm>
            <a:off x="320039" y="1674445"/>
            <a:ext cx="10799717" cy="646331"/>
          </a:xfrm>
          <a:prstGeom prst="rect">
            <a:avLst/>
          </a:prstGeom>
          <a:noFill/>
        </p:spPr>
        <p:txBody>
          <a:bodyPr wrap="square">
            <a:spAutoFit/>
          </a:bodyPr>
          <a:lstStyle/>
          <a:p>
            <a:r>
              <a:rPr lang="en-US" kern="100">
                <a:solidFill>
                  <a:srgbClr val="005EB8"/>
                </a:solidFill>
                <a:latin typeface="Open Sans" panose="020B0606030504020204" pitchFamily="34" charset="0"/>
                <a:ea typeface="Open Sans" panose="020B0606030504020204" pitchFamily="34" charset="0"/>
                <a:cs typeface="Arial" panose="020B0604020202020204" pitchFamily="34" charset="0"/>
              </a:rPr>
              <a:t>Prince William County achieved a 5.4% reduction in total government operations GHG emissions between 2023 and 2024.</a:t>
            </a:r>
          </a:p>
        </p:txBody>
      </p:sp>
      <p:sp>
        <p:nvSpPr>
          <p:cNvPr id="10" name="TextBox 9">
            <a:extLst>
              <a:ext uri="{FF2B5EF4-FFF2-40B4-BE49-F238E27FC236}">
                <a16:creationId xmlns:a16="http://schemas.microsoft.com/office/drawing/2014/main" id="{6DFECDCB-0FF8-466D-C8F3-3E4319D5A9AD}"/>
              </a:ext>
            </a:extLst>
          </p:cNvPr>
          <p:cNvSpPr txBox="1"/>
          <p:nvPr/>
        </p:nvSpPr>
        <p:spPr>
          <a:xfrm>
            <a:off x="6618175" y="3252171"/>
            <a:ext cx="5024098" cy="2062103"/>
          </a:xfrm>
          <a:prstGeom prst="rect">
            <a:avLst/>
          </a:prstGeom>
          <a:solidFill>
            <a:schemeClr val="accent6">
              <a:lumMod val="20000"/>
              <a:lumOff val="80000"/>
            </a:schemeClr>
          </a:solidFill>
        </p:spPr>
        <p:txBody>
          <a:bodyPr wrap="square">
            <a:spAutoFit/>
          </a:bodyPr>
          <a:lstStyle/>
          <a:p>
            <a:r>
              <a:rPr lang="en-US" sz="1600" kern="100">
                <a:solidFill>
                  <a:srgbClr val="005EB8"/>
                </a:solidFill>
                <a:latin typeface="Open Sans" panose="020B0606030504020204" pitchFamily="34" charset="0"/>
                <a:ea typeface="Open Sans" panose="020B0606030504020204" pitchFamily="34" charset="0"/>
                <a:cs typeface="Arial" panose="020B0604020202020204" pitchFamily="34" charset="0"/>
              </a:rPr>
              <a:t>Emissions from the solid waste landfill decreased by 51%, driven by the implementation of the Renewable Natural Gas facility. </a:t>
            </a:r>
          </a:p>
          <a:p>
            <a:endParaRPr lang="en-US" sz="1600" kern="100">
              <a:solidFill>
                <a:srgbClr val="005EB8"/>
              </a:solidFill>
              <a:latin typeface="Open Sans" panose="020B0606030504020204" pitchFamily="34" charset="0"/>
              <a:ea typeface="Open Sans" panose="020B0606030504020204" pitchFamily="34" charset="0"/>
              <a:cs typeface="Arial" panose="020B0604020202020204" pitchFamily="34" charset="0"/>
            </a:endParaRPr>
          </a:p>
          <a:p>
            <a:r>
              <a:rPr lang="en-US" sz="1600" kern="100">
                <a:solidFill>
                  <a:srgbClr val="005EB8"/>
                </a:solidFill>
                <a:latin typeface="Open Sans" panose="020B0606030504020204" pitchFamily="34" charset="0"/>
                <a:ea typeface="Open Sans" panose="020B0606030504020204" pitchFamily="34" charset="0"/>
                <a:cs typeface="Arial" panose="020B0604020202020204" pitchFamily="34" charset="0"/>
              </a:rPr>
              <a:t>This represents one of the most significant emissions reductions across all sectors and highlights the impact of strategic infrastructure investments. </a:t>
            </a:r>
          </a:p>
        </p:txBody>
      </p:sp>
    </p:spTree>
    <p:extLst>
      <p:ext uri="{BB962C8B-B14F-4D97-AF65-F5344CB8AC3E}">
        <p14:creationId xmlns:p14="http://schemas.microsoft.com/office/powerpoint/2010/main" val="506758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D17D5-4158-9B45-4981-D05F831895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CEABA6-D80C-4721-DBE0-0D46AC4F9768}"/>
              </a:ext>
            </a:extLst>
          </p:cNvPr>
          <p:cNvSpPr>
            <a:spLocks noGrp="1"/>
          </p:cNvSpPr>
          <p:nvPr>
            <p:ph type="title"/>
          </p:nvPr>
        </p:nvSpPr>
        <p:spPr>
          <a:xfrm>
            <a:off x="609600" y="2544732"/>
            <a:ext cx="10363200" cy="1028698"/>
          </a:xfrm>
        </p:spPr>
        <p:txBody>
          <a:bodyPr/>
          <a:lstStyle/>
          <a:p>
            <a:pPr algn="ctr"/>
            <a:r>
              <a:rPr lang="en-US"/>
              <a:t>Thank you for your time!</a:t>
            </a:r>
          </a:p>
        </p:txBody>
      </p:sp>
      <p:sp>
        <p:nvSpPr>
          <p:cNvPr id="4" name="Freeform 3">
            <a:extLst>
              <a:ext uri="{FF2B5EF4-FFF2-40B4-BE49-F238E27FC236}">
                <a16:creationId xmlns:a16="http://schemas.microsoft.com/office/drawing/2014/main" id="{B832886B-92B7-6FE7-4090-F95F72C3787E}"/>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9A35C2A8-C5CD-E9FC-F199-FE8D7CA91E35}"/>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788519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860D0-F243-819E-5688-CC7CF32DA9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DE7424-0E06-CCEE-4EE0-DAB65E3C5DBD}"/>
              </a:ext>
            </a:extLst>
          </p:cNvPr>
          <p:cNvSpPr>
            <a:spLocks noGrp="1"/>
          </p:cNvSpPr>
          <p:nvPr>
            <p:ph type="title"/>
          </p:nvPr>
        </p:nvSpPr>
        <p:spPr>
          <a:xfrm>
            <a:off x="1065324" y="609603"/>
            <a:ext cx="8227965" cy="894780"/>
          </a:xfrm>
        </p:spPr>
        <p:txBody>
          <a:bodyPr/>
          <a:lstStyle/>
          <a:p>
            <a:pPr algn="ctr"/>
            <a:r>
              <a:rPr lang="en-US"/>
              <a:t>Updates about Staff Capacity</a:t>
            </a:r>
          </a:p>
        </p:txBody>
      </p:sp>
      <p:sp>
        <p:nvSpPr>
          <p:cNvPr id="4" name="Freeform 3">
            <a:extLst>
              <a:ext uri="{FF2B5EF4-FFF2-40B4-BE49-F238E27FC236}">
                <a16:creationId xmlns:a16="http://schemas.microsoft.com/office/drawing/2014/main" id="{C1390500-7233-23D5-86DA-7BEF71D2B289}"/>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576AB98E-4A27-165C-30F3-414B7C99245D}"/>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
        <p:nvSpPr>
          <p:cNvPr id="3" name="AutoShape 2" descr="single news">
            <a:extLst>
              <a:ext uri="{FF2B5EF4-FFF2-40B4-BE49-F238E27FC236}">
                <a16:creationId xmlns:a16="http://schemas.microsoft.com/office/drawing/2014/main" id="{2B46D119-7F45-03D6-61F5-857B152C775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Content Placeholder 2">
            <a:extLst>
              <a:ext uri="{FF2B5EF4-FFF2-40B4-BE49-F238E27FC236}">
                <a16:creationId xmlns:a16="http://schemas.microsoft.com/office/drawing/2014/main" id="{C01BE0F8-AF3B-6696-33B7-6E3059D3D436}"/>
              </a:ext>
            </a:extLst>
          </p:cNvPr>
          <p:cNvSpPr>
            <a:spLocks noGrp="1"/>
          </p:cNvSpPr>
          <p:nvPr>
            <p:ph idx="1"/>
          </p:nvPr>
        </p:nvSpPr>
        <p:spPr>
          <a:xfrm>
            <a:off x="435934" y="1689099"/>
            <a:ext cx="11091669" cy="4924351"/>
          </a:xfrm>
        </p:spPr>
        <p:txBody>
          <a:bodyPr anchor="t" anchorCtr="0">
            <a:noAutofit/>
          </a:bodyPr>
          <a:lstStyle/>
          <a:p>
            <a:pPr>
              <a:spcAft>
                <a:spcPts val="1800"/>
              </a:spcAft>
              <a:buFont typeface="Arial" panose="020B0604020202020204" pitchFamily="34" charset="0"/>
              <a:buChar char="•"/>
            </a:pPr>
            <a:r>
              <a:rPr lang="en-US" b="1">
                <a:latin typeface="Open Sans" panose="020B0606030504020204" pitchFamily="34" charset="0"/>
                <a:ea typeface="Open Sans" panose="020B0606030504020204" pitchFamily="34" charset="0"/>
                <a:cs typeface="Open Sans" panose="020B0606030504020204" pitchFamily="34" charset="0"/>
              </a:rPr>
              <a:t>Welcomed Kevin Milsted to the Sustainability Team as our New Green Buildings Manager!</a:t>
            </a:r>
          </a:p>
          <a:p>
            <a:pPr lvl="1">
              <a:spcAft>
                <a:spcPts val="1800"/>
              </a:spcAft>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Residential and commercial building emissions together are the largest contributor to PWC’s GHG emissions.</a:t>
            </a:r>
          </a:p>
          <a:p>
            <a:pPr lvl="1">
              <a:spcAft>
                <a:spcPts val="1800"/>
              </a:spcAft>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This position will work to identify and implement energy efficiency and renewable energy measures to reduce GHGs from County government and county-wide buildings.</a:t>
            </a:r>
          </a:p>
          <a:p>
            <a:pPr>
              <a:spcAft>
                <a:spcPts val="1800"/>
              </a:spcAft>
              <a:buFont typeface="Arial" panose="020B0604020202020204" pitchFamily="34" charset="0"/>
              <a:buChar char="•"/>
            </a:pPr>
            <a:r>
              <a:rPr lang="en-US">
                <a:latin typeface="Open Sans" panose="020B0606030504020204" pitchFamily="34" charset="0"/>
                <a:ea typeface="Open Sans" panose="020B0606030504020204" pitchFamily="34" charset="0"/>
                <a:cs typeface="Open Sans" panose="020B0606030504020204" pitchFamily="34" charset="0"/>
              </a:rPr>
              <a:t>Reviewing Applications for </a:t>
            </a:r>
            <a:r>
              <a:rPr lang="en-US" b="1">
                <a:latin typeface="Open Sans" panose="020B0606030504020204" pitchFamily="34" charset="0"/>
                <a:ea typeface="Open Sans" panose="020B0606030504020204" pitchFamily="34" charset="0"/>
                <a:cs typeface="Open Sans" panose="020B0606030504020204" pitchFamily="34" charset="0"/>
              </a:rPr>
              <a:t>Climate Risk &amp; Resilience Manager</a:t>
            </a:r>
          </a:p>
          <a:p>
            <a:pPr lvl="1">
              <a:spcAft>
                <a:spcPts val="1800"/>
              </a:spcAft>
              <a:buFont typeface="Arial" panose="020B0604020202020204" pitchFamily="34" charset="0"/>
              <a:buChar char="•"/>
            </a:pPr>
            <a:r>
              <a:rPr lang="en-US" sz="1800">
                <a:latin typeface="Open Sans" panose="020B0606030504020204" pitchFamily="34" charset="0"/>
                <a:ea typeface="Open Sans" panose="020B0606030504020204" pitchFamily="34" charset="0"/>
                <a:cs typeface="Open Sans" panose="020B0606030504020204" pitchFamily="34" charset="0"/>
              </a:rPr>
              <a:t>This position will provide the expertise needed to strategically protect the County's assets, including socially vulnerable populations and natural resources, from increasingly intense climate hazards.</a:t>
            </a:r>
          </a:p>
        </p:txBody>
      </p:sp>
    </p:spTree>
    <p:extLst>
      <p:ext uri="{BB962C8B-B14F-4D97-AF65-F5344CB8AC3E}">
        <p14:creationId xmlns:p14="http://schemas.microsoft.com/office/powerpoint/2010/main" val="3830998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31F36-9AA2-F97E-C61D-939933B0D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91A594-FC4F-A169-F51F-32B307B25A1A}"/>
              </a:ext>
            </a:extLst>
          </p:cNvPr>
          <p:cNvSpPr>
            <a:spLocks noGrp="1"/>
          </p:cNvSpPr>
          <p:nvPr>
            <p:ph type="title"/>
          </p:nvPr>
        </p:nvSpPr>
        <p:spPr>
          <a:xfrm>
            <a:off x="1745810" y="508003"/>
            <a:ext cx="8700380" cy="1000896"/>
          </a:xfrm>
        </p:spPr>
        <p:txBody>
          <a:bodyPr/>
          <a:lstStyle/>
          <a:p>
            <a:pPr algn="ctr"/>
            <a:r>
              <a:rPr lang="en-US"/>
              <a:t>Updates about Aligning the County’s Sustainability Actions</a:t>
            </a:r>
          </a:p>
        </p:txBody>
      </p:sp>
      <p:sp>
        <p:nvSpPr>
          <p:cNvPr id="9" name="Content Placeholder 2">
            <a:extLst>
              <a:ext uri="{FF2B5EF4-FFF2-40B4-BE49-F238E27FC236}">
                <a16:creationId xmlns:a16="http://schemas.microsoft.com/office/drawing/2014/main" id="{D7800D4B-0016-44A9-74EC-77B3E758FFE7}"/>
              </a:ext>
            </a:extLst>
          </p:cNvPr>
          <p:cNvSpPr>
            <a:spLocks noGrp="1"/>
          </p:cNvSpPr>
          <p:nvPr>
            <p:ph idx="1"/>
          </p:nvPr>
        </p:nvSpPr>
        <p:spPr>
          <a:xfrm>
            <a:off x="152199" y="1862782"/>
            <a:ext cx="2834841" cy="4286250"/>
          </a:xfrm>
        </p:spPr>
        <p:txBody>
          <a:bodyPr anchor="t" anchorCtr="0">
            <a:noAutofit/>
          </a:bodyPr>
          <a:lstStyle/>
          <a:p>
            <a:pPr>
              <a:spcAft>
                <a:spcPts val="1200"/>
              </a:spcAft>
            </a:pPr>
            <a:r>
              <a:rPr lang="en-US"/>
              <a:t>Coordinating with the Planning Office and Emergency Management on the </a:t>
            </a:r>
            <a:r>
              <a:rPr lang="en-US" b="1"/>
              <a:t>Comprehensive Plan Amendment (CPA) </a:t>
            </a:r>
            <a:r>
              <a:rPr lang="en-US"/>
              <a:t>to incorporate the CESMP and resilience into the Comprehensive Plan</a:t>
            </a:r>
          </a:p>
          <a:p>
            <a:pPr lvl="1">
              <a:spcAft>
                <a:spcPts val="1200"/>
              </a:spcAft>
            </a:pPr>
            <a:r>
              <a:rPr lang="en-US" sz="1800"/>
              <a:t>Hosted 3 Public Meetings</a:t>
            </a:r>
          </a:p>
          <a:p>
            <a:pPr lvl="1">
              <a:spcAft>
                <a:spcPts val="1200"/>
              </a:spcAft>
            </a:pPr>
            <a:r>
              <a:rPr lang="en-US" sz="1800"/>
              <a:t>Online Public Survey closed March 18</a:t>
            </a:r>
            <a:r>
              <a:rPr lang="en-US" sz="1800" baseline="30000"/>
              <a:t>th</a:t>
            </a:r>
            <a:endParaRPr lang="en-US" sz="1800"/>
          </a:p>
        </p:txBody>
      </p:sp>
      <p:sp>
        <p:nvSpPr>
          <p:cNvPr id="4" name="Freeform 3">
            <a:extLst>
              <a:ext uri="{FF2B5EF4-FFF2-40B4-BE49-F238E27FC236}">
                <a16:creationId xmlns:a16="http://schemas.microsoft.com/office/drawing/2014/main" id="{DF2524B5-C63E-9CAC-4C0A-5DA7AA58391C}"/>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EAF54476-51A8-E2FB-6F9C-2726D66C45AD}"/>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
        <p:nvSpPr>
          <p:cNvPr id="3" name="AutoShape 2" descr="single news">
            <a:extLst>
              <a:ext uri="{FF2B5EF4-FFF2-40B4-BE49-F238E27FC236}">
                <a16:creationId xmlns:a16="http://schemas.microsoft.com/office/drawing/2014/main" id="{2AE2D232-BDC6-2DB2-92B5-452B24D8B8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a:extLst>
              <a:ext uri="{FF2B5EF4-FFF2-40B4-BE49-F238E27FC236}">
                <a16:creationId xmlns:a16="http://schemas.microsoft.com/office/drawing/2014/main" id="{BEA7722B-85A1-623D-D67C-F7E3883AC3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966" y="1569509"/>
            <a:ext cx="8581182" cy="4826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608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D631C8-F3D7-F88C-110E-97BE3C45F9AE}"/>
              </a:ext>
            </a:extLst>
          </p:cNvPr>
          <p:cNvSpPr>
            <a:spLocks noGrp="1"/>
          </p:cNvSpPr>
          <p:nvPr>
            <p:ph idx="1"/>
          </p:nvPr>
        </p:nvSpPr>
        <p:spPr>
          <a:xfrm>
            <a:off x="717258" y="1624364"/>
            <a:ext cx="10363200" cy="679508"/>
          </a:xfrm>
        </p:spPr>
        <p:txBody>
          <a:bodyPr>
            <a:normAutofit fontScale="92500" lnSpcReduction="20000"/>
          </a:bodyPr>
          <a:lstStyle/>
          <a:p>
            <a:pPr marL="0" indent="0">
              <a:buNone/>
            </a:pPr>
            <a:r>
              <a:rPr lang="en-US" b="1"/>
              <a:t>Innovation on the Parkway </a:t>
            </a:r>
          </a:p>
          <a:p>
            <a:pPr marL="0" indent="0">
              <a:buNone/>
            </a:pPr>
            <a:r>
              <a:rPr lang="en-US"/>
              <a:t>(BOCS approved on October 28, 2005) </a:t>
            </a:r>
          </a:p>
        </p:txBody>
      </p:sp>
      <p:sp>
        <p:nvSpPr>
          <p:cNvPr id="9" name="Title 1">
            <a:extLst>
              <a:ext uri="{FF2B5EF4-FFF2-40B4-BE49-F238E27FC236}">
                <a16:creationId xmlns:a16="http://schemas.microsoft.com/office/drawing/2014/main" id="{CA7D018E-67E0-44E6-DF34-83F6EB4F9C55}"/>
              </a:ext>
            </a:extLst>
          </p:cNvPr>
          <p:cNvSpPr txBox="1">
            <a:spLocks/>
          </p:cNvSpPr>
          <p:nvPr/>
        </p:nvSpPr>
        <p:spPr>
          <a:xfrm>
            <a:off x="609600" y="609603"/>
            <a:ext cx="10363200" cy="85008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2800" b="1" kern="1200" cap="none">
                <a:ln w="3175" cmpd="sng">
                  <a:noFill/>
                </a:ln>
                <a:solidFill>
                  <a:schemeClr val="tx1"/>
                </a:solidFill>
                <a:effectLst/>
                <a:latin typeface="Open Sans" charset="0"/>
                <a:ea typeface="Open Sans" charset="0"/>
                <a:cs typeface="Open Sans"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t>Data Center Proffers</a:t>
            </a:r>
          </a:p>
        </p:txBody>
      </p:sp>
      <p:sp>
        <p:nvSpPr>
          <p:cNvPr id="12" name="Content Placeholder 2">
            <a:extLst>
              <a:ext uri="{FF2B5EF4-FFF2-40B4-BE49-F238E27FC236}">
                <a16:creationId xmlns:a16="http://schemas.microsoft.com/office/drawing/2014/main" id="{B12D22D8-33BE-80AF-48DC-25287A6A53AC}"/>
              </a:ext>
            </a:extLst>
          </p:cNvPr>
          <p:cNvSpPr txBox="1">
            <a:spLocks/>
          </p:cNvSpPr>
          <p:nvPr/>
        </p:nvSpPr>
        <p:spPr>
          <a:xfrm>
            <a:off x="6210504" y="1624364"/>
            <a:ext cx="5847612" cy="679508"/>
          </a:xfrm>
          <a:prstGeom prst="rect">
            <a:avLst/>
          </a:prstGeom>
        </p:spPr>
        <p:txBody>
          <a:bodyPr vert="horz" lIns="91440" tIns="45720" rIns="91440" bIns="45720" rtlCol="0" anchor="ctr">
            <a:normAutofit fontScale="92500" lnSpcReduction="20000"/>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Open Sans" charset="0"/>
                <a:ea typeface="Open Sans" charset="0"/>
                <a:cs typeface="Open Sans" charset="0"/>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marL="0" indent="0">
              <a:buFont typeface="Arial"/>
              <a:buNone/>
            </a:pPr>
            <a:r>
              <a:rPr lang="en-US" b="1"/>
              <a:t>Hornbaker Road </a:t>
            </a:r>
          </a:p>
          <a:p>
            <a:pPr marL="0" indent="0">
              <a:buFont typeface="Arial"/>
              <a:buNone/>
            </a:pPr>
            <a:r>
              <a:rPr lang="en-US"/>
              <a:t>(BOCS approved on March 3, 2026)</a:t>
            </a:r>
            <a:r>
              <a:rPr lang="en-US" b="1"/>
              <a:t> </a:t>
            </a:r>
          </a:p>
        </p:txBody>
      </p:sp>
      <p:pic>
        <p:nvPicPr>
          <p:cNvPr id="14" name="Picture 13">
            <a:extLst>
              <a:ext uri="{FF2B5EF4-FFF2-40B4-BE49-F238E27FC236}">
                <a16:creationId xmlns:a16="http://schemas.microsoft.com/office/drawing/2014/main" id="{3E493F84-4ECA-D4A9-2011-40CFCA0C33E9}"/>
              </a:ext>
            </a:extLst>
          </p:cNvPr>
          <p:cNvPicPr>
            <a:picLocks noChangeAspect="1"/>
          </p:cNvPicPr>
          <p:nvPr/>
        </p:nvPicPr>
        <p:blipFill>
          <a:blip r:embed="rId2"/>
          <a:stretch>
            <a:fillRect/>
          </a:stretch>
        </p:blipFill>
        <p:spPr>
          <a:xfrm>
            <a:off x="521830" y="2481706"/>
            <a:ext cx="5269370" cy="2189386"/>
          </a:xfrm>
          <a:prstGeom prst="rect">
            <a:avLst/>
          </a:prstGeom>
        </p:spPr>
      </p:pic>
      <p:pic>
        <p:nvPicPr>
          <p:cNvPr id="16" name="Picture 15">
            <a:extLst>
              <a:ext uri="{FF2B5EF4-FFF2-40B4-BE49-F238E27FC236}">
                <a16:creationId xmlns:a16="http://schemas.microsoft.com/office/drawing/2014/main" id="{AA575C76-63D6-F29B-4F2B-FB85B87DBBED}"/>
              </a:ext>
            </a:extLst>
          </p:cNvPr>
          <p:cNvPicPr>
            <a:picLocks noChangeAspect="1"/>
          </p:cNvPicPr>
          <p:nvPr/>
        </p:nvPicPr>
        <p:blipFill>
          <a:blip r:embed="rId3"/>
          <a:srcRect t="8962"/>
          <a:stretch>
            <a:fillRect/>
          </a:stretch>
        </p:blipFill>
        <p:spPr>
          <a:xfrm>
            <a:off x="521830" y="4573106"/>
            <a:ext cx="5269370" cy="1824255"/>
          </a:xfrm>
          <a:prstGeom prst="rect">
            <a:avLst/>
          </a:prstGeom>
        </p:spPr>
      </p:pic>
      <p:pic>
        <p:nvPicPr>
          <p:cNvPr id="18" name="Picture 17">
            <a:extLst>
              <a:ext uri="{FF2B5EF4-FFF2-40B4-BE49-F238E27FC236}">
                <a16:creationId xmlns:a16="http://schemas.microsoft.com/office/drawing/2014/main" id="{61804554-3BC9-6891-FAC6-24E47F25CF45}"/>
              </a:ext>
            </a:extLst>
          </p:cNvPr>
          <p:cNvPicPr>
            <a:picLocks noChangeAspect="1"/>
          </p:cNvPicPr>
          <p:nvPr/>
        </p:nvPicPr>
        <p:blipFill>
          <a:blip r:embed="rId4"/>
          <a:stretch>
            <a:fillRect/>
          </a:stretch>
        </p:blipFill>
        <p:spPr>
          <a:xfrm>
            <a:off x="6210504" y="2476715"/>
            <a:ext cx="5847612" cy="711083"/>
          </a:xfrm>
          <a:prstGeom prst="rect">
            <a:avLst/>
          </a:prstGeom>
        </p:spPr>
      </p:pic>
      <p:pic>
        <p:nvPicPr>
          <p:cNvPr id="20" name="Picture 19">
            <a:extLst>
              <a:ext uri="{FF2B5EF4-FFF2-40B4-BE49-F238E27FC236}">
                <a16:creationId xmlns:a16="http://schemas.microsoft.com/office/drawing/2014/main" id="{8485CABA-5686-3BD2-223D-0AE8900EF03E}"/>
              </a:ext>
            </a:extLst>
          </p:cNvPr>
          <p:cNvPicPr>
            <a:picLocks noChangeAspect="1"/>
          </p:cNvPicPr>
          <p:nvPr/>
        </p:nvPicPr>
        <p:blipFill>
          <a:blip r:embed="rId5"/>
          <a:stretch>
            <a:fillRect/>
          </a:stretch>
        </p:blipFill>
        <p:spPr>
          <a:xfrm>
            <a:off x="6210504" y="3499985"/>
            <a:ext cx="5847612" cy="1824255"/>
          </a:xfrm>
          <a:prstGeom prst="rect">
            <a:avLst/>
          </a:prstGeom>
        </p:spPr>
      </p:pic>
      <p:sp>
        <p:nvSpPr>
          <p:cNvPr id="2" name="Slide Number Placeholder 3">
            <a:extLst>
              <a:ext uri="{FF2B5EF4-FFF2-40B4-BE49-F238E27FC236}">
                <a16:creationId xmlns:a16="http://schemas.microsoft.com/office/drawing/2014/main" id="{5BFB0F13-B5E1-12EC-396D-6EE930F743B8}"/>
              </a:ext>
            </a:extLst>
          </p:cNvPr>
          <p:cNvSpPr txBox="1">
            <a:spLocks/>
          </p:cNvSpPr>
          <p:nvPr/>
        </p:nvSpPr>
        <p:spPr>
          <a:xfrm>
            <a:off x="11622085" y="6396425"/>
            <a:ext cx="417516" cy="377825"/>
          </a:xfrm>
          <a:prstGeom prst="rect">
            <a:avLst/>
          </a:prstGeom>
        </p:spPr>
        <p:txBody>
          <a:bodyPr vert="horz" lIns="91440" tIns="45720" rIns="91440" bIns="45720" rtlCol="0" anchor="ctr"/>
          <a:lstStyle>
            <a:defPPr>
              <a:defRPr lang="en-US"/>
            </a:defPPr>
            <a:lvl1pPr marL="0" algn="r" defTabSz="914400" rtl="0" eaLnBrk="1" latinLnBrk="0" hangingPunct="1">
              <a:defRPr sz="1000" b="0" i="0" kern="1200">
                <a:solidFill>
                  <a:schemeClr val="tx1"/>
                </a:solidFill>
                <a:effectLst/>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17DD336F-4D98-054F-B475-E0C8EAAB90EF}" type="slidenum">
              <a:rPr lang="en-US" sz="1400" b="1" smtClean="0">
                <a:solidFill>
                  <a:srgbClr val="FFFFFF"/>
                </a:solidFill>
              </a:rPr>
              <a:pPr>
                <a:defRPr/>
              </a:pPr>
              <a:t>7</a:t>
            </a:fld>
            <a:endParaRPr lang="en-US" sz="1400" b="1">
              <a:solidFill>
                <a:srgbClr val="FFFFFF"/>
              </a:solidFill>
            </a:endParaRPr>
          </a:p>
        </p:txBody>
      </p:sp>
    </p:spTree>
    <p:extLst>
      <p:ext uri="{BB962C8B-B14F-4D97-AF65-F5344CB8AC3E}">
        <p14:creationId xmlns:p14="http://schemas.microsoft.com/office/powerpoint/2010/main" val="4012886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5045-A78D-E92A-65C0-6E190E10CB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A1AB0D-08B4-4068-217F-B13192D4C53F}"/>
              </a:ext>
            </a:extLst>
          </p:cNvPr>
          <p:cNvSpPr>
            <a:spLocks noGrp="1"/>
          </p:cNvSpPr>
          <p:nvPr>
            <p:ph type="title"/>
          </p:nvPr>
        </p:nvSpPr>
        <p:spPr>
          <a:xfrm>
            <a:off x="609600" y="609603"/>
            <a:ext cx="10363200" cy="850082"/>
          </a:xfrm>
        </p:spPr>
        <p:txBody>
          <a:bodyPr>
            <a:normAutofit/>
          </a:bodyPr>
          <a:lstStyle/>
          <a:p>
            <a:r>
              <a:rPr lang="en-US"/>
              <a:t>Data Center Proffers (Cont’d) </a:t>
            </a:r>
          </a:p>
        </p:txBody>
      </p:sp>
      <p:sp>
        <p:nvSpPr>
          <p:cNvPr id="3" name="Content Placeholder 2">
            <a:extLst>
              <a:ext uri="{FF2B5EF4-FFF2-40B4-BE49-F238E27FC236}">
                <a16:creationId xmlns:a16="http://schemas.microsoft.com/office/drawing/2014/main" id="{B65DB14E-31C8-924B-B2A0-796CF2A702EE}"/>
              </a:ext>
            </a:extLst>
          </p:cNvPr>
          <p:cNvSpPr>
            <a:spLocks noGrp="1"/>
          </p:cNvSpPr>
          <p:nvPr>
            <p:ph idx="1"/>
          </p:nvPr>
        </p:nvSpPr>
        <p:spPr>
          <a:xfrm>
            <a:off x="717258" y="1520585"/>
            <a:ext cx="10363200" cy="679508"/>
          </a:xfrm>
        </p:spPr>
        <p:txBody>
          <a:bodyPr>
            <a:normAutofit/>
          </a:bodyPr>
          <a:lstStyle/>
          <a:p>
            <a:pPr marL="0" indent="0">
              <a:buNone/>
            </a:pPr>
            <a:r>
              <a:rPr lang="en-US" b="1"/>
              <a:t>Planning Office Comment Letter to the Six Towers Industrial Park applicant (April 1, 2026)</a:t>
            </a:r>
          </a:p>
        </p:txBody>
      </p:sp>
      <p:sp>
        <p:nvSpPr>
          <p:cNvPr id="8" name="TextBox 7">
            <a:extLst>
              <a:ext uri="{FF2B5EF4-FFF2-40B4-BE49-F238E27FC236}">
                <a16:creationId xmlns:a16="http://schemas.microsoft.com/office/drawing/2014/main" id="{DEEF413F-703D-F8AC-EA21-DEC8F490AA57}"/>
              </a:ext>
            </a:extLst>
          </p:cNvPr>
          <p:cNvSpPr txBox="1"/>
          <p:nvPr/>
        </p:nvSpPr>
        <p:spPr>
          <a:xfrm>
            <a:off x="391052" y="2116203"/>
            <a:ext cx="11267547" cy="4247317"/>
          </a:xfrm>
          <a:prstGeom prst="rect">
            <a:avLst/>
          </a:prstGeom>
          <a:noFill/>
        </p:spPr>
        <p:txBody>
          <a:bodyPr wrap="square">
            <a:spAutoFit/>
          </a:bodyPr>
          <a:lstStyle/>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Please ensure that proposed measures have clear triggers, checks, measurements, and/or procedures for enforcement.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Please avoid including what is standard industry practice as potential options.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Please ensure that sustainability measures are proportionate to the impacts of the development and use.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It is preferable to have more certainty regarding what measures will be used, instead of a general commitment of 8 measures out of a list of 21.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For proffer 34m, it is recommended to include further details regarding feasibility analysis, and reaching out to surrounding properties, especially the school, regarding sharing heat.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For proffer 34p, it is recommended to lower the number to an annualized 1.2 or lower PUE, the recognized benchmark for high-performance data centers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For proffer 34r, it is recommended to expand this to the data center portion of the building.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For proffer 34s, it is recommended to include language that the generators would be Tier-4 compliant as defined by the applicable United State Environmental Protection Agency and Virginia Department of Environmental Quality standards and regulations. </a:t>
            </a:r>
          </a:p>
          <a:p>
            <a:pPr marL="400050" indent="-400050">
              <a:buAutoNum type="romanLcPeriod"/>
            </a:pPr>
            <a:r>
              <a:rPr lang="en-US" i="1">
                <a:latin typeface="Open Sans" panose="020B0606030504020204" pitchFamily="34" charset="0"/>
                <a:ea typeface="Open Sans" panose="020B0606030504020204" pitchFamily="34" charset="0"/>
                <a:cs typeface="Open Sans" panose="020B0606030504020204" pitchFamily="34" charset="0"/>
              </a:rPr>
              <a:t>It is encouraged to still include sustainability measures if no data center building is built.</a:t>
            </a:r>
          </a:p>
        </p:txBody>
      </p:sp>
      <p:sp>
        <p:nvSpPr>
          <p:cNvPr id="5" name="Slide Number Placeholder 3">
            <a:extLst>
              <a:ext uri="{FF2B5EF4-FFF2-40B4-BE49-F238E27FC236}">
                <a16:creationId xmlns:a16="http://schemas.microsoft.com/office/drawing/2014/main" id="{14ECF85C-14EF-0BE8-DFD2-F4011D20378C}"/>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Tree>
    <p:extLst>
      <p:ext uri="{BB962C8B-B14F-4D97-AF65-F5344CB8AC3E}">
        <p14:creationId xmlns:p14="http://schemas.microsoft.com/office/powerpoint/2010/main" val="34142710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D9E45-D154-DC51-F368-12E5C22B4F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EEF8E-41DD-4D21-9A65-70F98E5CB8E3}"/>
              </a:ext>
            </a:extLst>
          </p:cNvPr>
          <p:cNvSpPr>
            <a:spLocks noGrp="1"/>
          </p:cNvSpPr>
          <p:nvPr>
            <p:ph type="title"/>
          </p:nvPr>
        </p:nvSpPr>
        <p:spPr>
          <a:xfrm>
            <a:off x="1745810" y="508003"/>
            <a:ext cx="8700380" cy="1000896"/>
          </a:xfrm>
        </p:spPr>
        <p:txBody>
          <a:bodyPr/>
          <a:lstStyle/>
          <a:p>
            <a:pPr algn="ctr"/>
            <a:r>
              <a:rPr lang="en-US"/>
              <a:t>Updates about Aligning the County’s Sustainability Actions (continued)</a:t>
            </a:r>
          </a:p>
        </p:txBody>
      </p:sp>
      <p:sp>
        <p:nvSpPr>
          <p:cNvPr id="4" name="Freeform 3">
            <a:extLst>
              <a:ext uri="{FF2B5EF4-FFF2-40B4-BE49-F238E27FC236}">
                <a16:creationId xmlns:a16="http://schemas.microsoft.com/office/drawing/2014/main" id="{D9F69177-29D8-95B3-D452-4E7AEE42E153}"/>
              </a:ext>
            </a:extLst>
          </p:cNvPr>
          <p:cNvSpPr>
            <a:spLocks noChangeAspect="1"/>
          </p:cNvSpPr>
          <p:nvPr/>
        </p:nvSpPr>
        <p:spPr>
          <a:xfrm>
            <a:off x="152199" y="155999"/>
            <a:ext cx="2286201" cy="464300"/>
          </a:xfrm>
          <a:custGeom>
            <a:avLst/>
            <a:gdLst/>
            <a:ahLst/>
            <a:cxnLst/>
            <a:rect l="l" t="t" r="r" b="b"/>
            <a:pathLst>
              <a:path w="3269778" h="664052">
                <a:moveTo>
                  <a:pt x="0" y="0"/>
                </a:moveTo>
                <a:lnTo>
                  <a:pt x="3269778" y="0"/>
                </a:lnTo>
                <a:lnTo>
                  <a:pt x="3269778" y="664053"/>
                </a:lnTo>
                <a:lnTo>
                  <a:pt x="0" y="66405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Slide Number Placeholder 3">
            <a:extLst>
              <a:ext uri="{FF2B5EF4-FFF2-40B4-BE49-F238E27FC236}">
                <a16:creationId xmlns:a16="http://schemas.microsoft.com/office/drawing/2014/main" id="{32779837-8721-BA4A-066F-0B2F66E43927}"/>
              </a:ext>
            </a:extLst>
          </p:cNvPr>
          <p:cNvSpPr>
            <a:spLocks noGrp="1"/>
          </p:cNvSpPr>
          <p:nvPr>
            <p:ph type="sldNum" sz="quarter" idx="12"/>
          </p:nvPr>
        </p:nvSpPr>
        <p:spPr>
          <a:xfrm>
            <a:off x="11622085" y="6396425"/>
            <a:ext cx="417516" cy="3778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D336F-4D98-054F-B475-E0C8EAAB90EF}" type="slidenum">
              <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400" b="1" i="0" u="none" strike="noStrike" kern="1200" cap="none" spc="0" normalizeH="0" baseline="0" noProof="0">
              <a:ln>
                <a:noFill/>
              </a:ln>
              <a:solidFill>
                <a:srgbClr val="FFFFFF"/>
              </a:solidFill>
              <a:effectLst/>
              <a:uLnTx/>
              <a:uFillTx/>
              <a:latin typeface="Open Sans" charset="0"/>
              <a:ea typeface="Open Sans" charset="0"/>
              <a:cs typeface="Open Sans" charset="0"/>
            </a:endParaRPr>
          </a:p>
        </p:txBody>
      </p:sp>
      <p:sp>
        <p:nvSpPr>
          <p:cNvPr id="3" name="AutoShape 2" descr="single news">
            <a:extLst>
              <a:ext uri="{FF2B5EF4-FFF2-40B4-BE49-F238E27FC236}">
                <a16:creationId xmlns:a16="http://schemas.microsoft.com/office/drawing/2014/main" id="{9C207AC5-896A-1F68-2A93-66E5074F66F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720CD22C-5898-0F1A-57FC-313069CF59C7}"/>
              </a:ext>
            </a:extLst>
          </p:cNvPr>
          <p:cNvPicPr>
            <a:picLocks noChangeAspect="1"/>
          </p:cNvPicPr>
          <p:nvPr/>
        </p:nvPicPr>
        <p:blipFill>
          <a:blip r:embed="rId4"/>
          <a:stretch>
            <a:fillRect/>
          </a:stretch>
        </p:blipFill>
        <p:spPr>
          <a:xfrm>
            <a:off x="3988186" y="1741005"/>
            <a:ext cx="4215627" cy="1249727"/>
          </a:xfrm>
          <a:prstGeom prst="rect">
            <a:avLst/>
          </a:prstGeom>
        </p:spPr>
      </p:pic>
      <p:sp>
        <p:nvSpPr>
          <p:cNvPr id="8" name="Content Placeholder 2">
            <a:extLst>
              <a:ext uri="{FF2B5EF4-FFF2-40B4-BE49-F238E27FC236}">
                <a16:creationId xmlns:a16="http://schemas.microsoft.com/office/drawing/2014/main" id="{CB2AA67D-5F77-17B0-E8AD-4D8D643194E3}"/>
              </a:ext>
            </a:extLst>
          </p:cNvPr>
          <p:cNvSpPr txBox="1">
            <a:spLocks/>
          </p:cNvSpPr>
          <p:nvPr/>
        </p:nvSpPr>
        <p:spPr>
          <a:xfrm>
            <a:off x="609601" y="3429000"/>
            <a:ext cx="9741408" cy="2920996"/>
          </a:xfrm>
          <a:prstGeom prst="rect">
            <a:avLst/>
          </a:prstGeom>
        </p:spPr>
        <p:txBody>
          <a:bodyPr vert="horz" lIns="91440" tIns="45720" rIns="91440" bIns="45720" rtlCol="0" anchor="t" anchorCtr="0">
            <a:noAutofit/>
          </a:bodyPr>
          <a:lst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Open Sans" charset="0"/>
                <a:ea typeface="Open Sans" charset="0"/>
                <a:cs typeface="Open Sans" charset="0"/>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Open Sans" charset="0"/>
                <a:ea typeface="Open Sans" charset="0"/>
                <a:cs typeface="Open Sans" charset="0"/>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Open Sans" charset="0"/>
                <a:ea typeface="Open Sans" charset="0"/>
                <a:cs typeface="Open Sans" charset="0"/>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Open Sans" charset="0"/>
                <a:ea typeface="Open Sans" charset="0"/>
                <a:cs typeface="Open Sans" charset="0"/>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a:lstStyle>
          <a:p>
            <a:pPr>
              <a:spcAft>
                <a:spcPts val="1200"/>
              </a:spcAft>
            </a:pPr>
            <a:r>
              <a:rPr lang="en-US" sz="2000"/>
              <a:t>Leading the Strategic Plan Environment Goal efforts</a:t>
            </a:r>
          </a:p>
          <a:p>
            <a:pPr lvl="1">
              <a:spcAft>
                <a:spcPts val="1200"/>
              </a:spcAft>
            </a:pPr>
            <a:r>
              <a:rPr lang="en-US" sz="2000"/>
              <a:t>Final Work Plans submitted January 9</a:t>
            </a:r>
            <a:r>
              <a:rPr lang="en-US" sz="2000" baseline="30000"/>
              <a:t>th</a:t>
            </a:r>
            <a:endParaRPr lang="en-US" sz="2000"/>
          </a:p>
          <a:p>
            <a:pPr lvl="1">
              <a:spcAft>
                <a:spcPts val="1200"/>
              </a:spcAft>
            </a:pPr>
            <a:r>
              <a:rPr lang="en-US" sz="2000"/>
              <a:t>Key Performance Indicator (KPI) Workshop held on March 13</a:t>
            </a:r>
            <a:r>
              <a:rPr lang="en-US" sz="2000" baseline="30000"/>
              <a:t>th</a:t>
            </a:r>
            <a:endParaRPr lang="en-US" sz="2000"/>
          </a:p>
          <a:p>
            <a:pPr lvl="1">
              <a:spcAft>
                <a:spcPts val="1200"/>
              </a:spcAft>
            </a:pPr>
            <a:r>
              <a:rPr lang="en-US" sz="2000"/>
              <a:t>Updated leadership on progress on April 14</a:t>
            </a:r>
            <a:r>
              <a:rPr lang="en-US" sz="2000" baseline="30000"/>
              <a:t>th</a:t>
            </a:r>
            <a:endParaRPr lang="en-US" sz="2000"/>
          </a:p>
        </p:txBody>
      </p:sp>
    </p:spTree>
    <p:extLst>
      <p:ext uri="{BB962C8B-B14F-4D97-AF65-F5344CB8AC3E}">
        <p14:creationId xmlns:p14="http://schemas.microsoft.com/office/powerpoint/2010/main" val="201501644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PWC Colors 1">
      <a:dk1>
        <a:srgbClr val="000000"/>
      </a:dk1>
      <a:lt1>
        <a:srgbClr val="FFFFFF"/>
      </a:lt1>
      <a:dk2>
        <a:srgbClr val="18276C"/>
      </a:dk2>
      <a:lt2>
        <a:srgbClr val="EBEBEB"/>
      </a:lt2>
      <a:accent1>
        <a:srgbClr val="005EB8"/>
      </a:accent1>
      <a:accent2>
        <a:srgbClr val="FF8200"/>
      </a:accent2>
      <a:accent3>
        <a:srgbClr val="309B41"/>
      </a:accent3>
      <a:accent4>
        <a:srgbClr val="90BA4C"/>
      </a:accent4>
      <a:accent5>
        <a:srgbClr val="DD9D31"/>
      </a:accent5>
      <a:accent6>
        <a:srgbClr val="97999B"/>
      </a:accent6>
      <a:hlink>
        <a:srgbClr val="005EB8"/>
      </a:hlink>
      <a:folHlink>
        <a:srgbClr val="33A0F1"/>
      </a:folHlink>
    </a:clrScheme>
    <a:fontScheme name="Celestial">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38FD5CF4B3F145A0A0C255FF1CE8BF" ma:contentTypeVersion="15" ma:contentTypeDescription="Create a new document." ma:contentTypeScope="" ma:versionID="b433b990993951437ab32c1cd12e6874">
  <xsd:schema xmlns:xsd="http://www.w3.org/2001/XMLSchema" xmlns:xs="http://www.w3.org/2001/XMLSchema" xmlns:p="http://schemas.microsoft.com/office/2006/metadata/properties" xmlns:ns2="1ae31d60-f884-4c15-8279-606666678b2b" xmlns:ns3="fade8580-73ab-4412-b777-467ff8038d24" targetNamespace="http://schemas.microsoft.com/office/2006/metadata/properties" ma:root="true" ma:fieldsID="694bf5e682275d1951cc4c1026996129" ns2:_="" ns3:_="">
    <xsd:import namespace="1ae31d60-f884-4c15-8279-606666678b2b"/>
    <xsd:import namespace="fade8580-73ab-4412-b777-467ff8038d2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e31d60-f884-4c15-8279-606666678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d2c0737-00ff-4a59-8822-462f23ad7877"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ade8580-73ab-4412-b777-467ff8038d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661bdd1c-82b4-43cb-b185-59c8c2fc3cb5}" ma:internalName="TaxCatchAll" ma:showField="CatchAllData" ma:web="fade8580-73ab-4412-b777-467ff8038d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ae31d60-f884-4c15-8279-606666678b2b">
      <Terms xmlns="http://schemas.microsoft.com/office/infopath/2007/PartnerControls"/>
    </lcf76f155ced4ddcb4097134ff3c332f>
    <TaxCatchAll xmlns="fade8580-73ab-4412-b777-467ff8038d24" xsi:nil="true"/>
  </documentManagement>
</p:properties>
</file>

<file path=customXml/itemProps1.xml><?xml version="1.0" encoding="utf-8"?>
<ds:datastoreItem xmlns:ds="http://schemas.openxmlformats.org/officeDocument/2006/customXml" ds:itemID="{675A676D-6F15-4C4A-A5CB-A7FEBFC2F403}">
  <ds:schemaRefs>
    <ds:schemaRef ds:uri="http://schemas.microsoft.com/sharepoint/v3/contenttype/forms"/>
  </ds:schemaRefs>
</ds:datastoreItem>
</file>

<file path=customXml/itemProps2.xml><?xml version="1.0" encoding="utf-8"?>
<ds:datastoreItem xmlns:ds="http://schemas.openxmlformats.org/officeDocument/2006/customXml" ds:itemID="{E1C8DD7E-3BE5-4412-A8BC-E8342434BD2D}">
  <ds:schemaRefs>
    <ds:schemaRef ds:uri="1ae31d60-f884-4c15-8279-606666678b2b"/>
    <ds:schemaRef ds:uri="fade8580-73ab-4412-b777-467ff8038d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17EA93E-98A2-4C20-9821-AA393EF722A4}">
  <ds:schemaRefs>
    <ds:schemaRef ds:uri="1ae31d60-f884-4c15-8279-606666678b2b"/>
    <ds:schemaRef ds:uri="fade8580-73ab-4412-b777-467ff8038d2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bdd0bf7b-b1b5-4801-93a2-9852376e4e4c}" enabled="0" method="" siteId="{bdd0bf7b-b1b5-4801-93a2-9852376e4e4c}" removed="1"/>
</clbl:labelList>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47</Slides>
  <Notes>41</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Celestial</vt:lpstr>
      <vt:lpstr>Office of Sustainability Quarterly Update</vt:lpstr>
      <vt:lpstr>Agenda</vt:lpstr>
      <vt:lpstr>PowerPoint Presentation</vt:lpstr>
      <vt:lpstr>PowerPoint Presentation</vt:lpstr>
      <vt:lpstr>Updates about Staff Capacity</vt:lpstr>
      <vt:lpstr>Updates about Aligning the County’s Sustainability Actions</vt:lpstr>
      <vt:lpstr>PowerPoint Presentation</vt:lpstr>
      <vt:lpstr>Data Center Proffers (Cont’d) </vt:lpstr>
      <vt:lpstr>Updates about Aligning the County’s Sustainability Actions (continued)</vt:lpstr>
      <vt:lpstr>Outside Support Updates</vt:lpstr>
      <vt:lpstr>Recent Events</vt:lpstr>
      <vt:lpstr>Upcoming Events</vt:lpstr>
      <vt:lpstr>PowerPoint Presentation</vt:lpstr>
      <vt:lpstr>Environmental Sustainability Workgroup (ESW) Meets Quarterly</vt:lpstr>
      <vt:lpstr>Strategic Plan Environment Goal Objectives</vt:lpstr>
      <vt:lpstr>PowerPoint Presentation</vt:lpstr>
      <vt:lpstr>PowerPoint Presentation</vt:lpstr>
      <vt:lpstr>PowerPoint Presentation</vt:lpstr>
      <vt:lpstr>PowerPoint Presentation</vt:lpstr>
      <vt:lpstr>PowerPoint Presentation</vt:lpstr>
      <vt:lpstr>Community Energy &amp; Sustainability Master Plan (CESMP) 25 Priority Actions</vt:lpstr>
      <vt:lpstr>PowerPoint Presentation</vt:lpstr>
      <vt:lpstr>PowerPoint Presentation</vt:lpstr>
      <vt:lpstr>PowerPoint Presentation</vt:lpstr>
      <vt:lpstr>PowerPoint Presentation</vt:lpstr>
      <vt:lpstr>PowerPoint Presentation</vt:lpstr>
      <vt:lpstr>PowerPoint Presentation</vt:lpstr>
      <vt:lpstr>County’s first Environmental Sustainability Annual Report</vt:lpstr>
      <vt:lpstr>Environmental Sustainability milestones</vt:lpstr>
      <vt:lpstr>Purpose of Annual Report</vt:lpstr>
      <vt:lpstr>Whole-of-government report development</vt:lpstr>
      <vt:lpstr>Whole-of-government report development</vt:lpstr>
      <vt:lpstr>Whole-of-government report development</vt:lpstr>
      <vt:lpstr>Headline accomplishments</vt:lpstr>
      <vt:lpstr>Adaptive management in action</vt:lpstr>
      <vt:lpstr>Case Study: Renewable Natural Gas Facility</vt:lpstr>
      <vt:lpstr>Case Study: Reforestation and Restoration</vt:lpstr>
      <vt:lpstr>Case study: Libraries and Schools</vt:lpstr>
      <vt:lpstr>Communications</vt:lpstr>
      <vt:lpstr>Overall emissions trend</vt:lpstr>
      <vt:lpstr>Report developed to accurately reflect GHG emissions</vt:lpstr>
      <vt:lpstr>Report developed to accurately reflect GHG emissions</vt:lpstr>
      <vt:lpstr>Report developed to accurately reflect GHG emissions</vt:lpstr>
      <vt:lpstr>Report developed to accurately reflect GHG emissions</vt:lpstr>
      <vt:lpstr>Report developed to accurately reflect GHG emissions</vt:lpstr>
      <vt:lpstr>Government Operations Emissions</vt:lpstr>
      <vt:lpstr>Thank you for your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Smyk, Michelle</dc:creator>
  <cp:revision>1</cp:revision>
  <dcterms:created xsi:type="dcterms:W3CDTF">2024-07-18T19:29:38Z</dcterms:created>
  <dcterms:modified xsi:type="dcterms:W3CDTF">2026-04-24T00:18:39Z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0x0101007838FD5CF4B3F145A0A0C255FF1CE8BF</vt:lpwstr>
  </property>
  <property fmtid="{D5CDD505-2E9C-101B-9397-08002B2CF9AE}" pid="3" name="MediaServiceImageTags">
    <vt:lpwstr/>
  </property>
</Properties>
</file>